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6" r:id="rId1"/>
  </p:sldMasterIdLst>
  <p:notesMasterIdLst>
    <p:notesMasterId r:id="rId1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25" d="100"/>
          <a:sy n="125" d="100"/>
        </p:scale>
        <p:origin x="1194"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799" cy="458788"/>
          </a:xfrm>
          <a:prstGeom prst="rect">
            <a:avLst/>
          </a:prstGeom>
          <a:noFill/>
          <a:ln>
            <a:noFill/>
          </a:ln>
        </p:spPr>
        <p:txBody>
          <a:bodyPr lIns="91425" tIns="91425" rIns="91425" bIns="91425" anchor="t" anchorCtr="0"/>
          <a:lstStyle>
            <a:lvl1pPr marL="0" marR="0" lvl="0" indent="0" algn="l" rtl="0">
              <a:spcBef>
                <a:spcPts val="0"/>
              </a:spcBef>
              <a:defRPr/>
            </a:lvl1pPr>
            <a:lvl2pPr marL="457200" marR="0" lvl="1" indent="0" algn="l" rtl="0">
              <a:spcBef>
                <a:spcPts val="0"/>
              </a:spcBef>
              <a:defRPr/>
            </a:lvl2pPr>
            <a:lvl3pPr marL="914400" marR="0" lvl="2" indent="0" algn="l" rtl="0">
              <a:spcBef>
                <a:spcPts val="0"/>
              </a:spcBef>
              <a:defRPr/>
            </a:lvl3pPr>
            <a:lvl4pPr marL="1371600" marR="0" lvl="3" indent="0" algn="l" rtl="0">
              <a:spcBef>
                <a:spcPts val="0"/>
              </a:spcBef>
              <a:defRPr/>
            </a:lvl4pPr>
            <a:lvl5pPr marL="1828800" marR="0" lvl="4" indent="0" algn="l" rtl="0">
              <a:spcBef>
                <a:spcPts val="0"/>
              </a:spcBef>
              <a:defRPr/>
            </a:lvl5pPr>
            <a:lvl6pPr marL="2286000" marR="0" lvl="5" indent="0" algn="l" rtl="0">
              <a:spcBef>
                <a:spcPts val="0"/>
              </a:spcBef>
              <a:defRPr/>
            </a:lvl6pPr>
            <a:lvl7pPr marL="2743200" marR="0" lvl="6" indent="0" algn="l" rtl="0">
              <a:spcBef>
                <a:spcPts val="0"/>
              </a:spcBef>
              <a:defRPr/>
            </a:lvl7pPr>
            <a:lvl8pPr marL="3200400" marR="0" lvl="7" indent="0" algn="l" rtl="0">
              <a:spcBef>
                <a:spcPts val="0"/>
              </a:spcBef>
              <a:defRPr/>
            </a:lvl8pPr>
            <a:lvl9pPr marL="3657600" marR="0" lvl="8" indent="0" algn="l" rtl="0">
              <a:spcBef>
                <a:spcPts val="0"/>
              </a:spcBef>
              <a:defRPr/>
            </a:lvl9pPr>
          </a:lstStyle>
          <a:p>
            <a:endParaRPr/>
          </a:p>
        </p:txBody>
      </p:sp>
      <p:sp>
        <p:nvSpPr>
          <p:cNvPr id="4" name="Shape 4"/>
          <p:cNvSpPr txBox="1">
            <a:spLocks noGrp="1"/>
          </p:cNvSpPr>
          <p:nvPr>
            <p:ph type="dt" idx="10"/>
          </p:nvPr>
        </p:nvSpPr>
        <p:spPr>
          <a:xfrm>
            <a:off x="3884612" y="0"/>
            <a:ext cx="2971799" cy="458788"/>
          </a:xfrm>
          <a:prstGeom prst="rect">
            <a:avLst/>
          </a:prstGeom>
          <a:noFill/>
          <a:ln>
            <a:noFill/>
          </a:ln>
        </p:spPr>
        <p:txBody>
          <a:bodyPr lIns="91425" tIns="91425" rIns="91425" bIns="91425" anchor="t" anchorCtr="0"/>
          <a:lstStyle>
            <a:lvl1pPr marL="0" marR="0" lvl="0" indent="0" algn="r" rtl="0">
              <a:spcBef>
                <a:spcPts val="0"/>
              </a:spcBef>
              <a:defRPr/>
            </a:lvl1pPr>
            <a:lvl2pPr marL="457200" marR="0" lvl="1" indent="0" algn="l" rtl="0">
              <a:spcBef>
                <a:spcPts val="0"/>
              </a:spcBef>
              <a:defRPr/>
            </a:lvl2pPr>
            <a:lvl3pPr marL="914400" marR="0" lvl="2" indent="0" algn="l" rtl="0">
              <a:spcBef>
                <a:spcPts val="0"/>
              </a:spcBef>
              <a:defRPr/>
            </a:lvl3pPr>
            <a:lvl4pPr marL="1371600" marR="0" lvl="3" indent="0" algn="l" rtl="0">
              <a:spcBef>
                <a:spcPts val="0"/>
              </a:spcBef>
              <a:defRPr/>
            </a:lvl4pPr>
            <a:lvl5pPr marL="1828800" marR="0" lvl="4" indent="0" algn="l" rtl="0">
              <a:spcBef>
                <a:spcPts val="0"/>
              </a:spcBef>
              <a:defRPr/>
            </a:lvl5pPr>
            <a:lvl6pPr marL="2286000" marR="0" lvl="5" indent="0" algn="l" rtl="0">
              <a:spcBef>
                <a:spcPts val="0"/>
              </a:spcBef>
              <a:defRPr/>
            </a:lvl6pPr>
            <a:lvl7pPr marL="2743200" marR="0" lvl="6" indent="0" algn="l" rtl="0">
              <a:spcBef>
                <a:spcPts val="0"/>
              </a:spcBef>
              <a:defRPr/>
            </a:lvl7pPr>
            <a:lvl8pPr marL="3200400" marR="0" lvl="7" indent="0" algn="l" rtl="0">
              <a:spcBef>
                <a:spcPts val="0"/>
              </a:spcBef>
              <a:defRPr/>
            </a:lvl8pPr>
            <a:lvl9pPr marL="3657600" marR="0" lvl="8" indent="0" algn="l" rtl="0">
              <a:spcBef>
                <a:spcPts val="0"/>
              </a:spcBef>
              <a:defRPr/>
            </a:lvl9pPr>
          </a:lstStyle>
          <a:p>
            <a:endParaRPr/>
          </a:p>
        </p:txBody>
      </p:sp>
      <p:sp>
        <p:nvSpPr>
          <p:cNvPr id="5" name="Shape 5"/>
          <p:cNvSpPr>
            <a:spLocks noGrp="1" noRot="1" noChangeAspect="1"/>
          </p:cNvSpPr>
          <p:nvPr>
            <p:ph type="sldImg" idx="3"/>
          </p:nvPr>
        </p:nvSpPr>
        <p:spPr>
          <a:xfrm>
            <a:off x="1371600" y="1143000"/>
            <a:ext cx="4114800" cy="3086099"/>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685800" y="4400550"/>
            <a:ext cx="5486399" cy="3600450"/>
          </a:xfrm>
          <a:prstGeom prst="rect">
            <a:avLst/>
          </a:prstGeom>
          <a:noFill/>
          <a:ln>
            <a:noFill/>
          </a:ln>
        </p:spPr>
        <p:txBody>
          <a:bodyPr lIns="91425" tIns="91425" rIns="91425" bIns="91425" anchor="t" anchorCtr="0"/>
          <a:lstStyle>
            <a:lvl1pPr marL="0" marR="0" lvl="0" indent="0" algn="l" rtl="0">
              <a:spcBef>
                <a:spcPts val="0"/>
              </a:spcBef>
              <a:defRPr/>
            </a:lvl1pPr>
            <a:lvl2pPr marL="457200" marR="0" lvl="1" indent="0" algn="l" rtl="0">
              <a:spcBef>
                <a:spcPts val="0"/>
              </a:spcBef>
              <a:defRPr/>
            </a:lvl2pPr>
            <a:lvl3pPr marL="914400" marR="0" lvl="2" indent="0" algn="l" rtl="0">
              <a:spcBef>
                <a:spcPts val="0"/>
              </a:spcBef>
              <a:defRPr/>
            </a:lvl3pPr>
            <a:lvl4pPr marL="1371600" marR="0" lvl="3" indent="0" algn="l" rtl="0">
              <a:spcBef>
                <a:spcPts val="0"/>
              </a:spcBef>
              <a:defRPr/>
            </a:lvl4pPr>
            <a:lvl5pPr marL="1828800" marR="0" lvl="4" indent="0" algn="l" rtl="0">
              <a:spcBef>
                <a:spcPts val="0"/>
              </a:spcBef>
              <a:defRPr/>
            </a:lvl5pPr>
            <a:lvl6pPr marL="2286000" marR="0" lvl="5" indent="0" algn="l" rtl="0">
              <a:spcBef>
                <a:spcPts val="0"/>
              </a:spcBef>
              <a:defRPr/>
            </a:lvl6pPr>
            <a:lvl7pPr marL="2743200" marR="0" lvl="6" indent="0" algn="l" rtl="0">
              <a:spcBef>
                <a:spcPts val="0"/>
              </a:spcBef>
              <a:defRPr/>
            </a:lvl7pPr>
            <a:lvl8pPr marL="3200400" marR="0" lvl="7" indent="0" algn="l" rtl="0">
              <a:spcBef>
                <a:spcPts val="0"/>
              </a:spcBef>
              <a:defRPr/>
            </a:lvl8pPr>
            <a:lvl9pPr marL="3657600" marR="0" lvl="8" indent="0" algn="l" rtl="0">
              <a:spcBef>
                <a:spcPts val="0"/>
              </a:spcBef>
              <a:defRPr/>
            </a:lvl9pPr>
          </a:lstStyle>
          <a:p>
            <a:endParaRPr/>
          </a:p>
        </p:txBody>
      </p:sp>
      <p:sp>
        <p:nvSpPr>
          <p:cNvPr id="7" name="Shape 7"/>
          <p:cNvSpPr txBox="1">
            <a:spLocks noGrp="1"/>
          </p:cNvSpPr>
          <p:nvPr>
            <p:ph type="ftr" idx="11"/>
          </p:nvPr>
        </p:nvSpPr>
        <p:spPr>
          <a:xfrm>
            <a:off x="0" y="8685213"/>
            <a:ext cx="2971799" cy="458786"/>
          </a:xfrm>
          <a:prstGeom prst="rect">
            <a:avLst/>
          </a:prstGeom>
          <a:noFill/>
          <a:ln>
            <a:noFill/>
          </a:ln>
        </p:spPr>
        <p:txBody>
          <a:bodyPr lIns="91425" tIns="91425" rIns="91425" bIns="91425" anchor="b" anchorCtr="0"/>
          <a:lstStyle>
            <a:lvl1pPr marL="0" marR="0" lvl="0" indent="0" algn="l" rtl="0">
              <a:spcBef>
                <a:spcPts val="0"/>
              </a:spcBef>
              <a:defRPr/>
            </a:lvl1pPr>
            <a:lvl2pPr marL="457200" marR="0" lvl="1" indent="0" algn="l" rtl="0">
              <a:spcBef>
                <a:spcPts val="0"/>
              </a:spcBef>
              <a:defRPr/>
            </a:lvl2pPr>
            <a:lvl3pPr marL="914400" marR="0" lvl="2" indent="0" algn="l" rtl="0">
              <a:spcBef>
                <a:spcPts val="0"/>
              </a:spcBef>
              <a:defRPr/>
            </a:lvl3pPr>
            <a:lvl4pPr marL="1371600" marR="0" lvl="3" indent="0" algn="l" rtl="0">
              <a:spcBef>
                <a:spcPts val="0"/>
              </a:spcBef>
              <a:defRPr/>
            </a:lvl4pPr>
            <a:lvl5pPr marL="1828800" marR="0" lvl="4" indent="0" algn="l" rtl="0">
              <a:spcBef>
                <a:spcPts val="0"/>
              </a:spcBef>
              <a:defRPr/>
            </a:lvl5pPr>
            <a:lvl6pPr marL="2286000" marR="0" lvl="5" indent="0" algn="l" rtl="0">
              <a:spcBef>
                <a:spcPts val="0"/>
              </a:spcBef>
              <a:defRPr/>
            </a:lvl6pPr>
            <a:lvl7pPr marL="2743200" marR="0" lvl="6" indent="0" algn="l" rtl="0">
              <a:spcBef>
                <a:spcPts val="0"/>
              </a:spcBef>
              <a:defRPr/>
            </a:lvl7pPr>
            <a:lvl8pPr marL="3200400" marR="0" lvl="7" indent="0" algn="l" rtl="0">
              <a:spcBef>
                <a:spcPts val="0"/>
              </a:spcBef>
              <a:defRPr/>
            </a:lvl8pPr>
            <a:lvl9pPr marL="3657600" marR="0" lvl="8" indent="0" algn="l" rtl="0">
              <a:spcBef>
                <a:spcPts val="0"/>
              </a:spcBef>
              <a:defRPr/>
            </a:lvl9pPr>
          </a:lstStyle>
          <a:p>
            <a:endParaRPr/>
          </a:p>
        </p:txBody>
      </p:sp>
      <p:sp>
        <p:nvSpPr>
          <p:cNvPr id="8" name="Shape 8"/>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Calibri"/>
                <a:ea typeface="Calibri"/>
                <a:cs typeface="Calibri"/>
                <a:sym typeface="Calibri"/>
              </a:rPr>
              <a:t>‹#›</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46791879"/>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slide=id.g9e2b779a3_0_31"/><Relationship Id="rId2" Type="http://schemas.openxmlformats.org/officeDocument/2006/relationships/slide" Target="../slides/slide6.xml"/><Relationship Id="rId1" Type="http://schemas.openxmlformats.org/officeDocument/2006/relationships/notesMaster" Target="../notesMasters/notesMaster1.xml"/><Relationship Id="rId4" Type="http://schemas.openxmlformats.org/officeDocument/2006/relationships/hyperlink" Target="#slide=id.g9e2b779a3_0_61"/></Relationships>
</file>

<file path=ppt/notesSlides/_rels/notesSlide7.xml.rels><?xml version="1.0" encoding="UTF-8" standalone="yes"?>
<Relationships xmlns="http://schemas.openxmlformats.org/package/2006/relationships"><Relationship Id="rId3" Type="http://schemas.openxmlformats.org/officeDocument/2006/relationships/hyperlink" Target="#slide=id.g9e2b779a3_0_31"/><Relationship Id="rId2" Type="http://schemas.openxmlformats.org/officeDocument/2006/relationships/slide" Target="../slides/slide7.xml"/><Relationship Id="rId1" Type="http://schemas.openxmlformats.org/officeDocument/2006/relationships/notesMaster" Target="../notesMasters/notesMaster1.xml"/><Relationship Id="rId5" Type="http://schemas.openxmlformats.org/officeDocument/2006/relationships/hyperlink" Target="#slide=id.g9e2b779a3_0_46"/><Relationship Id="rId4" Type="http://schemas.openxmlformats.org/officeDocument/2006/relationships/hyperlink" Target="#slide=id.g9e2b779a3_0_41"/></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
        <p:cNvGrpSpPr/>
        <p:nvPr/>
      </p:nvGrpSpPr>
      <p:grpSpPr>
        <a:xfrm>
          <a:off x="0" y="0"/>
          <a:ext cx="0" cy="0"/>
          <a:chOff x="0" y="0"/>
          <a:chExt cx="0" cy="0"/>
        </a:xfrm>
      </p:grpSpPr>
      <p:sp>
        <p:nvSpPr>
          <p:cNvPr id="47" name="Shape 47"/>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8" name="Shape 48"/>
          <p:cNvSpPr txBox="1">
            <a:spLocks noGrp="1"/>
          </p:cNvSpPr>
          <p:nvPr>
            <p:ph type="body" idx="1"/>
          </p:nvPr>
        </p:nvSpPr>
        <p:spPr>
          <a:xfrm>
            <a:off x="685800" y="4400550"/>
            <a:ext cx="5486399" cy="3600599"/>
          </a:xfrm>
          <a:prstGeom prst="rect">
            <a:avLst/>
          </a:prstGeom>
        </p:spPr>
        <p:txBody>
          <a:bodyPr lIns="91425" tIns="91425" rIns="91425" bIns="91425" anchor="t" anchorCtr="0">
            <a:noAutofit/>
          </a:bodyPr>
          <a:lstStyle/>
          <a:p>
            <a:pPr lvl="0" algn="ctr">
              <a:spcBef>
                <a:spcPts val="0"/>
              </a:spcBef>
              <a:buClr>
                <a:schemeClr val="dk1"/>
              </a:buClr>
              <a:buSzPct val="91666"/>
              <a:buFont typeface="Arial"/>
              <a:buNone/>
            </a:pPr>
            <a:r>
              <a:rPr lang="en-US" sz="1200" b="1">
                <a:solidFill>
                  <a:schemeClr val="dk1"/>
                </a:solidFill>
                <a:highlight>
                  <a:srgbClr val="FFFF00"/>
                </a:highlight>
                <a:latin typeface="Calibri"/>
                <a:ea typeface="Calibri"/>
                <a:cs typeface="Calibri"/>
                <a:sym typeface="Calibri"/>
              </a:rPr>
              <a:t>PRINT OUT WITH THESE SPEAKER NOTES - USE “NOTES PAGES” OPTION IN POWERPOINT</a:t>
            </a:r>
          </a:p>
        </p:txBody>
      </p:sp>
      <p:sp>
        <p:nvSpPr>
          <p:cNvPr id="49" name="Shape 49"/>
          <p:cNvSpPr txBox="1">
            <a:spLocks noGrp="1"/>
          </p:cNvSpPr>
          <p:nvPr>
            <p:ph type="sldNum" idx="12"/>
          </p:nvPr>
        </p:nvSpPr>
        <p:spPr>
          <a:xfrm>
            <a:off x="3884612" y="8685213"/>
            <a:ext cx="2971799" cy="458699"/>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1</a:t>
            </a:fld>
            <a:endParaRPr lang="en-US"/>
          </a:p>
        </p:txBody>
      </p:sp>
    </p:spTree>
    <p:extLst>
      <p:ext uri="{BB962C8B-B14F-4D97-AF65-F5344CB8AC3E}">
        <p14:creationId xmlns:p14="http://schemas.microsoft.com/office/powerpoint/2010/main" val="1460355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Shape 121"/>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2" name="Shape 122"/>
          <p:cNvSpPr txBox="1">
            <a:spLocks noGrp="1"/>
          </p:cNvSpPr>
          <p:nvPr>
            <p:ph type="body" idx="1"/>
          </p:nvPr>
        </p:nvSpPr>
        <p:spPr>
          <a:xfrm>
            <a:off x="685800" y="4400550"/>
            <a:ext cx="5486399" cy="3600599"/>
          </a:xfrm>
          <a:prstGeom prst="rect">
            <a:avLst/>
          </a:prstGeom>
        </p:spPr>
        <p:txBody>
          <a:bodyPr lIns="91425" tIns="91425" rIns="91425" bIns="91425" anchor="t" anchorCtr="0">
            <a:noAutofit/>
          </a:bodyPr>
          <a:lstStyle/>
          <a:p>
            <a:pPr lvl="0" algn="ctr" rtl="0">
              <a:spcBef>
                <a:spcPts val="0"/>
              </a:spcBef>
              <a:buClr>
                <a:schemeClr val="dk1"/>
              </a:buClr>
              <a:buSzPct val="91666"/>
              <a:buFont typeface="Arial"/>
              <a:buNone/>
            </a:pPr>
            <a:r>
              <a:rPr lang="en-US" sz="1200" b="1">
                <a:solidFill>
                  <a:schemeClr val="dk1"/>
                </a:solidFill>
                <a:highlight>
                  <a:srgbClr val="FFFF00"/>
                </a:highlight>
                <a:latin typeface="Calibri"/>
                <a:ea typeface="Calibri"/>
                <a:cs typeface="Calibri"/>
                <a:sym typeface="Calibri"/>
              </a:rPr>
              <a:t>PLEASE PULL UP THIS SPEAKER NOTES BAR TO VIEW ALL NOTES HERE</a:t>
            </a:r>
          </a:p>
          <a:p>
            <a:pPr lvl="0" rtl="0">
              <a:spcBef>
                <a:spcPts val="0"/>
              </a:spcBef>
              <a:buClr>
                <a:schemeClr val="dk1"/>
              </a:buClr>
              <a:buSzPct val="91666"/>
              <a:buFont typeface="Arial"/>
              <a:buNone/>
            </a:pPr>
            <a:r>
              <a:rPr lang="en-US" sz="1200" b="1">
                <a:solidFill>
                  <a:schemeClr val="dk1"/>
                </a:solidFill>
                <a:latin typeface="Calibri"/>
                <a:ea typeface="Calibri"/>
                <a:cs typeface="Calibri"/>
                <a:sym typeface="Calibri"/>
              </a:rPr>
              <a:t>- ERROR CODES button on MENU screen brings you to this screen</a:t>
            </a:r>
          </a:p>
          <a:p>
            <a:pPr lvl="0" rtl="0">
              <a:spcBef>
                <a:spcPts val="0"/>
              </a:spcBef>
              <a:buClr>
                <a:schemeClr val="dk1"/>
              </a:buClr>
              <a:buSzPct val="91666"/>
              <a:buFont typeface="Arial"/>
              <a:buNone/>
            </a:pPr>
            <a:endParaRPr sz="1200" b="1">
              <a:solidFill>
                <a:schemeClr val="dk1"/>
              </a:solidFill>
              <a:latin typeface="Calibri"/>
              <a:ea typeface="Calibri"/>
              <a:cs typeface="Calibri"/>
              <a:sym typeface="Calibri"/>
            </a:endParaRPr>
          </a:p>
          <a:p>
            <a:pPr lvl="0" rtl="0">
              <a:spcBef>
                <a:spcPts val="0"/>
              </a:spcBef>
              <a:buClr>
                <a:schemeClr val="dk1"/>
              </a:buClr>
              <a:buSzPct val="91666"/>
              <a:buFont typeface="Arial"/>
              <a:buNone/>
            </a:pPr>
            <a:r>
              <a:rPr lang="en-US" sz="1200" b="1">
                <a:solidFill>
                  <a:schemeClr val="dk1"/>
                </a:solidFill>
                <a:latin typeface="Calibri"/>
                <a:ea typeface="Calibri"/>
                <a:cs typeface="Calibri"/>
                <a:sym typeface="Calibri"/>
              </a:rPr>
              <a:t>- This screen displays any system errors that have occurred since the bike was power cycled.</a:t>
            </a:r>
          </a:p>
          <a:p>
            <a:pPr lvl="0" rtl="0">
              <a:spcBef>
                <a:spcPts val="0"/>
              </a:spcBef>
              <a:buClr>
                <a:schemeClr val="dk1"/>
              </a:buClr>
              <a:buSzPct val="91666"/>
              <a:buFont typeface="Arial"/>
              <a:buNone/>
            </a:pPr>
            <a:endParaRPr sz="1200" b="1">
              <a:solidFill>
                <a:schemeClr val="dk1"/>
              </a:solidFill>
              <a:latin typeface="Calibri"/>
              <a:ea typeface="Calibri"/>
              <a:cs typeface="Calibri"/>
              <a:sym typeface="Calibri"/>
            </a:endParaRPr>
          </a:p>
          <a:p>
            <a:pPr lvl="0" rtl="0">
              <a:spcBef>
                <a:spcPts val="0"/>
              </a:spcBef>
              <a:buClr>
                <a:schemeClr val="dk1"/>
              </a:buClr>
              <a:buSzPct val="91666"/>
              <a:buFont typeface="Arial"/>
              <a:buNone/>
            </a:pPr>
            <a:r>
              <a:rPr lang="en-US" sz="1200" b="1">
                <a:solidFill>
                  <a:schemeClr val="dk1"/>
                </a:solidFill>
                <a:latin typeface="Calibri"/>
                <a:ea typeface="Calibri"/>
                <a:cs typeface="Calibri"/>
                <a:sym typeface="Calibri"/>
              </a:rPr>
              <a:t>- Cycling power will clear any previous errors displayed on this screen. </a:t>
            </a:r>
          </a:p>
          <a:p>
            <a:pPr lvl="0" rtl="0">
              <a:spcBef>
                <a:spcPts val="0"/>
              </a:spcBef>
              <a:buClr>
                <a:schemeClr val="dk1"/>
              </a:buClr>
              <a:buSzPct val="91666"/>
              <a:buFont typeface="Arial"/>
              <a:buNone/>
            </a:pPr>
            <a:endParaRPr sz="1200" b="1">
              <a:solidFill>
                <a:schemeClr val="dk1"/>
              </a:solidFill>
              <a:latin typeface="Calibri"/>
              <a:ea typeface="Calibri"/>
              <a:cs typeface="Calibri"/>
              <a:sym typeface="Calibri"/>
            </a:endParaRPr>
          </a:p>
          <a:p>
            <a:pPr lvl="0" rtl="0">
              <a:spcBef>
                <a:spcPts val="0"/>
              </a:spcBef>
              <a:buClr>
                <a:schemeClr val="dk1"/>
              </a:buClr>
              <a:buSzPct val="91666"/>
              <a:buFont typeface="Arial"/>
              <a:buNone/>
            </a:pPr>
            <a:r>
              <a:rPr lang="en-US" sz="1200" b="1">
                <a:solidFill>
                  <a:schemeClr val="dk1"/>
                </a:solidFill>
                <a:latin typeface="Calibri"/>
                <a:ea typeface="Calibri"/>
                <a:cs typeface="Calibri"/>
                <a:sym typeface="Calibri"/>
              </a:rPr>
              <a:t>- A history of errors is displayed by pressing the HISTORY button.  History is retained after power cycles, and the oldest data is overwritten when the buffer is filled.</a:t>
            </a:r>
          </a:p>
          <a:p>
            <a:pPr lvl="0" rtl="0">
              <a:spcBef>
                <a:spcPts val="0"/>
              </a:spcBef>
              <a:buClr>
                <a:schemeClr val="dk1"/>
              </a:buClr>
              <a:buSzPct val="91666"/>
              <a:buFont typeface="Arial"/>
              <a:buNone/>
            </a:pPr>
            <a:endParaRPr sz="1200" b="1">
              <a:solidFill>
                <a:schemeClr val="dk1"/>
              </a:solidFill>
              <a:latin typeface="Calibri"/>
              <a:ea typeface="Calibri"/>
              <a:cs typeface="Calibri"/>
              <a:sym typeface="Calibri"/>
            </a:endParaRPr>
          </a:p>
          <a:p>
            <a:pPr lvl="0" rtl="0">
              <a:spcBef>
                <a:spcPts val="0"/>
              </a:spcBef>
              <a:buClr>
                <a:schemeClr val="dk1"/>
              </a:buClr>
              <a:buSzPct val="91666"/>
              <a:buFont typeface="Arial"/>
              <a:buNone/>
            </a:pPr>
            <a:r>
              <a:rPr lang="en-US" sz="1200" b="1">
                <a:solidFill>
                  <a:schemeClr val="dk1"/>
                </a:solidFill>
                <a:latin typeface="Calibri"/>
                <a:ea typeface="Calibri"/>
                <a:cs typeface="Calibri"/>
                <a:sym typeface="Calibri"/>
              </a:rPr>
              <a:t>- This screen will time out to MAIN screen after a period of inactivity as specified in SETTINGS.</a:t>
            </a:r>
          </a:p>
          <a:p>
            <a:pPr lvl="0" rtl="0">
              <a:spcBef>
                <a:spcPts val="0"/>
              </a:spcBef>
              <a:buClr>
                <a:schemeClr val="dk1"/>
              </a:buClr>
              <a:buSzPct val="91666"/>
              <a:buFont typeface="Arial"/>
              <a:buNone/>
            </a:pPr>
            <a:endParaRPr sz="1200" b="1">
              <a:solidFill>
                <a:schemeClr val="dk1"/>
              </a:solidFill>
              <a:latin typeface="Calibri"/>
              <a:ea typeface="Calibri"/>
              <a:cs typeface="Calibri"/>
              <a:sym typeface="Calibri"/>
            </a:endParaRPr>
          </a:p>
          <a:p>
            <a:pPr lvl="0" rtl="0">
              <a:spcBef>
                <a:spcPts val="0"/>
              </a:spcBef>
              <a:buClr>
                <a:schemeClr val="dk1"/>
              </a:buClr>
              <a:buSzPct val="91666"/>
              <a:buFont typeface="Arial"/>
              <a:buNone/>
            </a:pPr>
            <a:r>
              <a:rPr lang="en-US" sz="1200" b="1">
                <a:solidFill>
                  <a:schemeClr val="dk1"/>
                </a:solidFill>
                <a:latin typeface="Calibri"/>
                <a:ea typeface="Calibri"/>
                <a:cs typeface="Calibri"/>
                <a:sym typeface="Calibri"/>
              </a:rPr>
              <a:t>- To return immediately to the MENU screen, press the GO BACK button.</a:t>
            </a:r>
          </a:p>
          <a:p>
            <a:pPr lvl="0" rtl="0">
              <a:spcBef>
                <a:spcPts val="0"/>
              </a:spcBef>
              <a:buNone/>
            </a:pPr>
            <a:endParaRPr sz="1200">
              <a:solidFill>
                <a:schemeClr val="dk1"/>
              </a:solidFill>
              <a:highlight>
                <a:srgbClr val="FFFFFF"/>
              </a:highlight>
              <a:latin typeface="Calibri"/>
              <a:ea typeface="Calibri"/>
              <a:cs typeface="Calibri"/>
              <a:sym typeface="Calibri"/>
            </a:endParaRPr>
          </a:p>
        </p:txBody>
      </p:sp>
      <p:sp>
        <p:nvSpPr>
          <p:cNvPr id="123" name="Shape 123"/>
          <p:cNvSpPr txBox="1">
            <a:spLocks noGrp="1"/>
          </p:cNvSpPr>
          <p:nvPr>
            <p:ph type="sldNum" idx="12"/>
          </p:nvPr>
        </p:nvSpPr>
        <p:spPr>
          <a:xfrm>
            <a:off x="3884612" y="8685213"/>
            <a:ext cx="2971799" cy="458699"/>
          </a:xfrm>
          <a:prstGeom prst="rect">
            <a:avLst/>
          </a:prstGeom>
        </p:spPr>
        <p:txBody>
          <a:bodyPr lIns="91425" tIns="45700" rIns="91425" bIns="45700" anchor="b" anchorCtr="0">
            <a:noAutofit/>
          </a:bodyPr>
          <a:lstStyle/>
          <a:p>
            <a:pPr lvl="0" rtl="0">
              <a:spcBef>
                <a:spcPts val="0"/>
              </a:spcBef>
              <a:buNone/>
            </a:pPr>
            <a:fld id="{00000000-1234-1234-1234-123412341234}" type="slidenum">
              <a:rPr lang="en-US"/>
              <a:t>10</a:t>
            </a:fld>
            <a:endParaRPr lang="en-US"/>
          </a:p>
        </p:txBody>
      </p:sp>
    </p:spTree>
    <p:extLst>
      <p:ext uri="{BB962C8B-B14F-4D97-AF65-F5344CB8AC3E}">
        <p14:creationId xmlns:p14="http://schemas.microsoft.com/office/powerpoint/2010/main" val="35201771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Shape 130"/>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1" name="Shape 131"/>
          <p:cNvSpPr txBox="1">
            <a:spLocks noGrp="1"/>
          </p:cNvSpPr>
          <p:nvPr>
            <p:ph type="body" idx="1"/>
          </p:nvPr>
        </p:nvSpPr>
        <p:spPr>
          <a:xfrm>
            <a:off x="685800" y="4400550"/>
            <a:ext cx="5486399" cy="3600599"/>
          </a:xfrm>
          <a:prstGeom prst="rect">
            <a:avLst/>
          </a:prstGeom>
        </p:spPr>
        <p:txBody>
          <a:bodyPr lIns="91425" tIns="91425" rIns="91425" bIns="91425" anchor="t" anchorCtr="0">
            <a:noAutofit/>
          </a:bodyPr>
          <a:lstStyle/>
          <a:p>
            <a:pPr lvl="0" algn="ctr">
              <a:spcBef>
                <a:spcPts val="0"/>
              </a:spcBef>
              <a:buNone/>
            </a:pPr>
            <a:r>
              <a:rPr lang="en-US" sz="1200" b="1">
                <a:solidFill>
                  <a:schemeClr val="dk1"/>
                </a:solidFill>
                <a:highlight>
                  <a:srgbClr val="FFFF00"/>
                </a:highlight>
                <a:latin typeface="Calibri"/>
                <a:ea typeface="Calibri"/>
                <a:cs typeface="Calibri"/>
                <a:sym typeface="Calibri"/>
              </a:rPr>
              <a:t>Intentionally left blank</a:t>
            </a:r>
          </a:p>
        </p:txBody>
      </p:sp>
      <p:sp>
        <p:nvSpPr>
          <p:cNvPr id="132" name="Shape 132"/>
          <p:cNvSpPr txBox="1">
            <a:spLocks noGrp="1"/>
          </p:cNvSpPr>
          <p:nvPr>
            <p:ph type="sldNum" idx="12"/>
          </p:nvPr>
        </p:nvSpPr>
        <p:spPr>
          <a:xfrm>
            <a:off x="3884612" y="8685213"/>
            <a:ext cx="2971799" cy="458699"/>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11</a:t>
            </a:fld>
            <a:endParaRPr lang="en-US"/>
          </a:p>
        </p:txBody>
      </p:sp>
    </p:spTree>
    <p:extLst>
      <p:ext uri="{BB962C8B-B14F-4D97-AF65-F5344CB8AC3E}">
        <p14:creationId xmlns:p14="http://schemas.microsoft.com/office/powerpoint/2010/main" val="14723515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Shape 141"/>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2" name="Shape 142"/>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algn="ctr" rtl="0">
              <a:spcBef>
                <a:spcPts val="0"/>
              </a:spcBef>
              <a:buClr>
                <a:schemeClr val="dk1"/>
              </a:buClr>
              <a:buSzPct val="91666"/>
              <a:buFont typeface="Arial"/>
              <a:buNone/>
            </a:pPr>
            <a:r>
              <a:rPr lang="en-US" sz="1200" b="1">
                <a:solidFill>
                  <a:schemeClr val="dk1"/>
                </a:solidFill>
                <a:highlight>
                  <a:srgbClr val="FFFF00"/>
                </a:highlight>
                <a:latin typeface="Calibri"/>
                <a:ea typeface="Calibri"/>
                <a:cs typeface="Calibri"/>
                <a:sym typeface="Calibri"/>
              </a:rPr>
              <a:t>Intentionally left blank</a:t>
            </a:r>
          </a:p>
        </p:txBody>
      </p:sp>
      <p:sp>
        <p:nvSpPr>
          <p:cNvPr id="143" name="Shape 143"/>
          <p:cNvSpPr txBox="1">
            <a:spLocks noGrp="1"/>
          </p:cNvSpPr>
          <p:nvPr>
            <p:ph type="sldNum" idx="12"/>
          </p:nvPr>
        </p:nvSpPr>
        <p:spPr>
          <a:xfrm>
            <a:off x="3884612" y="8685213"/>
            <a:ext cx="2971800" cy="458700"/>
          </a:xfrm>
          <a:prstGeom prst="rect">
            <a:avLst/>
          </a:prstGeom>
        </p:spPr>
        <p:txBody>
          <a:bodyPr lIns="91425" tIns="45700" rIns="91425" bIns="45700" anchor="b" anchorCtr="0">
            <a:noAutofit/>
          </a:bodyPr>
          <a:lstStyle/>
          <a:p>
            <a:pPr lvl="0" rtl="0">
              <a:spcBef>
                <a:spcPts val="0"/>
              </a:spcBef>
              <a:buClr>
                <a:srgbClr val="000000"/>
              </a:buClr>
              <a:buSzPct val="25000"/>
              <a:buFont typeface="Arial"/>
              <a:buNone/>
            </a:pPr>
            <a:fld id="{00000000-1234-1234-1234-123412341234}" type="slidenum">
              <a:rPr lang="en-US"/>
              <a:t>12</a:t>
            </a:fld>
            <a:endParaRPr lang="en-US"/>
          </a:p>
        </p:txBody>
      </p:sp>
    </p:spTree>
    <p:extLst>
      <p:ext uri="{BB962C8B-B14F-4D97-AF65-F5344CB8AC3E}">
        <p14:creationId xmlns:p14="http://schemas.microsoft.com/office/powerpoint/2010/main" val="22068383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Shape 152"/>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3" name="Shape 153"/>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algn="ctr">
              <a:spcBef>
                <a:spcPts val="0"/>
              </a:spcBef>
              <a:buClr>
                <a:schemeClr val="dk1"/>
              </a:buClr>
              <a:buSzPct val="91666"/>
              <a:buFont typeface="Arial"/>
              <a:buNone/>
            </a:pPr>
            <a:r>
              <a:rPr lang="en-US" sz="1200" b="1">
                <a:solidFill>
                  <a:schemeClr val="dk1"/>
                </a:solidFill>
                <a:highlight>
                  <a:srgbClr val="FFFF00"/>
                </a:highlight>
                <a:latin typeface="Calibri"/>
                <a:ea typeface="Calibri"/>
                <a:cs typeface="Calibri"/>
                <a:sym typeface="Calibri"/>
              </a:rPr>
              <a:t>END MANUAL - Intentionally left blank</a:t>
            </a:r>
          </a:p>
        </p:txBody>
      </p:sp>
      <p:sp>
        <p:nvSpPr>
          <p:cNvPr id="154" name="Shape 154"/>
          <p:cNvSpPr txBox="1">
            <a:spLocks noGrp="1"/>
          </p:cNvSpPr>
          <p:nvPr>
            <p:ph type="sldNum" idx="12"/>
          </p:nvPr>
        </p:nvSpPr>
        <p:spPr>
          <a:xfrm>
            <a:off x="3884612" y="8685213"/>
            <a:ext cx="2971800" cy="4587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13</a:t>
            </a:fld>
            <a:endParaRPr lang="en-US"/>
          </a:p>
        </p:txBody>
      </p:sp>
    </p:spTree>
    <p:extLst>
      <p:ext uri="{BB962C8B-B14F-4D97-AF65-F5344CB8AC3E}">
        <p14:creationId xmlns:p14="http://schemas.microsoft.com/office/powerpoint/2010/main" val="18730831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Shape 55"/>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6" name="Shape 56"/>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algn="ctr" rtl="0">
              <a:spcBef>
                <a:spcPts val="0"/>
              </a:spcBef>
              <a:buClr>
                <a:schemeClr val="dk1"/>
              </a:buClr>
              <a:buSzPct val="91666"/>
              <a:buFont typeface="Arial"/>
              <a:buNone/>
            </a:pPr>
            <a:r>
              <a:rPr lang="en-US" sz="1200" b="1">
                <a:solidFill>
                  <a:schemeClr val="dk1"/>
                </a:solidFill>
                <a:highlight>
                  <a:srgbClr val="FFFF00"/>
                </a:highlight>
                <a:latin typeface="Calibri"/>
                <a:ea typeface="Calibri"/>
                <a:cs typeface="Calibri"/>
                <a:sym typeface="Calibri"/>
              </a:rPr>
              <a:t>PLEASE PULL UP THIS SPEAKER NOTES BAR TO VIEW ALL NOTES IN THE FOLLOWING PAGES</a:t>
            </a:r>
          </a:p>
          <a:p>
            <a:pPr lvl="0">
              <a:spcBef>
                <a:spcPts val="0"/>
              </a:spcBef>
              <a:buClr>
                <a:schemeClr val="dk1"/>
              </a:buClr>
              <a:buSzPct val="78571"/>
              <a:buFont typeface="Arial"/>
              <a:buNone/>
            </a:pPr>
            <a:endParaRPr>
              <a:solidFill>
                <a:schemeClr val="dk1"/>
              </a:solidFill>
            </a:endParaRPr>
          </a:p>
        </p:txBody>
      </p:sp>
      <p:sp>
        <p:nvSpPr>
          <p:cNvPr id="57" name="Shape 57"/>
          <p:cNvSpPr txBox="1">
            <a:spLocks noGrp="1"/>
          </p:cNvSpPr>
          <p:nvPr>
            <p:ph type="sldNum" idx="12"/>
          </p:nvPr>
        </p:nvSpPr>
        <p:spPr>
          <a:xfrm>
            <a:off x="3884612" y="8685213"/>
            <a:ext cx="2971800" cy="4587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2</a:t>
            </a:fld>
            <a:endParaRPr lang="en-US"/>
          </a:p>
        </p:txBody>
      </p:sp>
    </p:spTree>
    <p:extLst>
      <p:ext uri="{BB962C8B-B14F-4D97-AF65-F5344CB8AC3E}">
        <p14:creationId xmlns:p14="http://schemas.microsoft.com/office/powerpoint/2010/main" val="19139646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Shape 62"/>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3" name="Shape 63"/>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algn="ctr" rtl="0">
              <a:spcBef>
                <a:spcPts val="0"/>
              </a:spcBef>
              <a:buNone/>
            </a:pPr>
            <a:r>
              <a:rPr lang="en-US" sz="1200" b="1">
                <a:solidFill>
                  <a:schemeClr val="dk1"/>
                </a:solidFill>
                <a:highlight>
                  <a:srgbClr val="FFFF00"/>
                </a:highlight>
                <a:latin typeface="Calibri"/>
                <a:ea typeface="Calibri"/>
                <a:cs typeface="Calibri"/>
                <a:sym typeface="Calibri"/>
              </a:rPr>
              <a:t>PLEASE PULL UP THIS SPEAKER NOTES BAR TO VIEW ALL NOTES HERE</a:t>
            </a:r>
          </a:p>
          <a:p>
            <a:pPr lvl="0">
              <a:spcBef>
                <a:spcPts val="0"/>
              </a:spcBef>
              <a:buNone/>
            </a:pPr>
            <a:r>
              <a:rPr lang="en-US" sz="1100" b="1">
                <a:solidFill>
                  <a:schemeClr val="dk1"/>
                </a:solidFill>
                <a:latin typeface="Calibri"/>
                <a:ea typeface="Calibri"/>
                <a:cs typeface="Calibri"/>
                <a:sym typeface="Calibri"/>
              </a:rPr>
              <a:t>The Harley user manual should be referenced for all information regarding the chassis sub-systems (brakes, suspension, steering, etc), accessories fuses, maintenance and storage.</a:t>
            </a:r>
          </a:p>
        </p:txBody>
      </p:sp>
      <p:sp>
        <p:nvSpPr>
          <p:cNvPr id="64" name="Shape 64"/>
          <p:cNvSpPr txBox="1">
            <a:spLocks noGrp="1"/>
          </p:cNvSpPr>
          <p:nvPr>
            <p:ph type="sldNum" idx="12"/>
          </p:nvPr>
        </p:nvSpPr>
        <p:spPr>
          <a:xfrm>
            <a:off x="3884612" y="8685213"/>
            <a:ext cx="2971800" cy="4587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3</a:t>
            </a:fld>
            <a:endParaRPr lang="en-US"/>
          </a:p>
        </p:txBody>
      </p:sp>
    </p:spTree>
    <p:extLst>
      <p:ext uri="{BB962C8B-B14F-4D97-AF65-F5344CB8AC3E}">
        <p14:creationId xmlns:p14="http://schemas.microsoft.com/office/powerpoint/2010/main" val="9736126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Shape 76"/>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7" name="Shape 77"/>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algn="ctr" rtl="0">
              <a:spcBef>
                <a:spcPts val="0"/>
              </a:spcBef>
              <a:buNone/>
            </a:pPr>
            <a:r>
              <a:rPr lang="en-US" sz="1200" b="1">
                <a:solidFill>
                  <a:schemeClr val="dk1"/>
                </a:solidFill>
                <a:highlight>
                  <a:srgbClr val="FFFF00"/>
                </a:highlight>
                <a:latin typeface="Calibri"/>
                <a:ea typeface="Calibri"/>
                <a:cs typeface="Calibri"/>
                <a:sym typeface="Calibri"/>
              </a:rPr>
              <a:t>PLEASE PULL UP THIS SPEAKER NOTES BAR TO VIEW ALL NOTES HERE</a:t>
            </a:r>
          </a:p>
          <a:p>
            <a:pPr lvl="0" rtl="0">
              <a:spcBef>
                <a:spcPts val="0"/>
              </a:spcBef>
              <a:buNone/>
            </a:pPr>
            <a:r>
              <a:rPr lang="en-US" sz="1200" b="1">
                <a:latin typeface="Calibri"/>
                <a:ea typeface="Calibri"/>
                <a:cs typeface="Calibri"/>
                <a:sym typeface="Calibri"/>
              </a:rPr>
              <a:t>- Key does not function on this prototype but hidden Main System Switch located right side under fairing can act as one?</a:t>
            </a:r>
          </a:p>
          <a:p>
            <a:pPr lvl="0" rtl="0">
              <a:spcBef>
                <a:spcPts val="0"/>
              </a:spcBef>
              <a:buNone/>
            </a:pPr>
            <a:endParaRPr sz="1200" b="1">
              <a:latin typeface="Calibri"/>
              <a:ea typeface="Calibri"/>
              <a:cs typeface="Calibri"/>
              <a:sym typeface="Calibri"/>
            </a:endParaRPr>
          </a:p>
          <a:p>
            <a:pPr lvl="0" rtl="0">
              <a:spcBef>
                <a:spcPts val="0"/>
              </a:spcBef>
              <a:buNone/>
            </a:pPr>
            <a:r>
              <a:rPr lang="en-US" sz="1200" b="1">
                <a:latin typeface="Calibri"/>
                <a:ea typeface="Calibri"/>
                <a:cs typeface="Calibri"/>
                <a:sym typeface="Calibri"/>
              </a:rPr>
              <a:t>- Left clutch handle is disabled as well in this prototype</a:t>
            </a:r>
          </a:p>
          <a:p>
            <a:pPr lvl="0" rtl="0">
              <a:spcBef>
                <a:spcPts val="0"/>
              </a:spcBef>
              <a:buNone/>
            </a:pPr>
            <a:endParaRPr sz="1200" b="1">
              <a:latin typeface="Calibri"/>
              <a:ea typeface="Calibri"/>
              <a:cs typeface="Calibri"/>
              <a:sym typeface="Calibri"/>
            </a:endParaRPr>
          </a:p>
          <a:p>
            <a:pPr lvl="0" rtl="0">
              <a:spcBef>
                <a:spcPts val="0"/>
              </a:spcBef>
              <a:buNone/>
            </a:pPr>
            <a:endParaRPr sz="1200" b="1" i="1">
              <a:latin typeface="Calibri"/>
              <a:ea typeface="Calibri"/>
              <a:cs typeface="Calibri"/>
              <a:sym typeface="Calibri"/>
            </a:endParaRPr>
          </a:p>
        </p:txBody>
      </p:sp>
      <p:sp>
        <p:nvSpPr>
          <p:cNvPr id="78" name="Shape 78"/>
          <p:cNvSpPr txBox="1">
            <a:spLocks noGrp="1"/>
          </p:cNvSpPr>
          <p:nvPr>
            <p:ph type="sldNum" idx="12"/>
          </p:nvPr>
        </p:nvSpPr>
        <p:spPr>
          <a:xfrm>
            <a:off x="3884612" y="8685213"/>
            <a:ext cx="2971800" cy="458700"/>
          </a:xfrm>
          <a:prstGeom prst="rect">
            <a:avLst/>
          </a:prstGeom>
        </p:spPr>
        <p:txBody>
          <a:bodyPr lIns="91425" tIns="45700" rIns="91425" bIns="45700" anchor="b" anchorCtr="0">
            <a:noAutofit/>
          </a:bodyPr>
          <a:lstStyle/>
          <a:p>
            <a:pPr lvl="0" rtl="0">
              <a:spcBef>
                <a:spcPts val="0"/>
              </a:spcBef>
              <a:buClr>
                <a:srgbClr val="000000"/>
              </a:buClr>
              <a:buSzPct val="25000"/>
              <a:buFont typeface="Arial"/>
              <a:buNone/>
            </a:pPr>
            <a:fld id="{00000000-1234-1234-1234-123412341234}" type="slidenum">
              <a:rPr lang="en-US"/>
              <a:t>4</a:t>
            </a:fld>
            <a:endParaRPr lang="en-US"/>
          </a:p>
        </p:txBody>
      </p:sp>
    </p:spTree>
    <p:extLst>
      <p:ext uri="{BB962C8B-B14F-4D97-AF65-F5344CB8AC3E}">
        <p14:creationId xmlns:p14="http://schemas.microsoft.com/office/powerpoint/2010/main" val="22994781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Shape 84"/>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5" name="Shape 85"/>
          <p:cNvSpPr txBox="1">
            <a:spLocks noGrp="1"/>
          </p:cNvSpPr>
          <p:nvPr>
            <p:ph type="body" idx="1"/>
          </p:nvPr>
        </p:nvSpPr>
        <p:spPr>
          <a:xfrm>
            <a:off x="685800" y="4400550"/>
            <a:ext cx="5486399" cy="3600599"/>
          </a:xfrm>
          <a:prstGeom prst="rect">
            <a:avLst/>
          </a:prstGeom>
        </p:spPr>
        <p:txBody>
          <a:bodyPr lIns="91425" tIns="91425" rIns="91425" bIns="91425" anchor="t" anchorCtr="0">
            <a:noAutofit/>
          </a:bodyPr>
          <a:lstStyle/>
          <a:p>
            <a:pPr lvl="0" algn="ctr" rtl="0">
              <a:spcBef>
                <a:spcPts val="0"/>
              </a:spcBef>
              <a:buClr>
                <a:schemeClr val="dk1"/>
              </a:buClr>
              <a:buSzPct val="91666"/>
              <a:buFont typeface="Arial"/>
              <a:buNone/>
            </a:pPr>
            <a:r>
              <a:rPr lang="en-US" sz="1200" b="1">
                <a:solidFill>
                  <a:schemeClr val="dk1"/>
                </a:solidFill>
                <a:highlight>
                  <a:srgbClr val="FFFF00"/>
                </a:highlight>
                <a:latin typeface="Calibri"/>
                <a:ea typeface="Calibri"/>
                <a:cs typeface="Calibri"/>
                <a:sym typeface="Calibri"/>
              </a:rPr>
              <a:t>PLEASE PULL UP THIS SPEAKER NOTES BAR TO VIEW ALL NOTES HERE</a:t>
            </a:r>
          </a:p>
          <a:p>
            <a:pPr lvl="0" rtl="0">
              <a:spcBef>
                <a:spcPts val="0"/>
              </a:spcBef>
              <a:buNone/>
            </a:pPr>
            <a:r>
              <a:rPr lang="en-US" sz="1200" b="1">
                <a:solidFill>
                  <a:schemeClr val="dk1"/>
                </a:solidFill>
                <a:highlight>
                  <a:srgbClr val="FFFFFF"/>
                </a:highlight>
                <a:latin typeface="Calibri"/>
                <a:ea typeface="Calibri"/>
                <a:cs typeface="Calibri"/>
                <a:sym typeface="Calibri"/>
              </a:rPr>
              <a:t>- SPLASH SCREEN will display at power up - From system turn-on this screen will appear for 1-2 seconds during system initialization and checks. Following this, the system takes approximately 10-15 seconds to fully initialize.</a:t>
            </a:r>
          </a:p>
          <a:p>
            <a:pPr lvl="0" rtl="0">
              <a:spcBef>
                <a:spcPts val="0"/>
              </a:spcBef>
              <a:buNone/>
            </a:pPr>
            <a:endParaRPr sz="1200" b="1">
              <a:solidFill>
                <a:schemeClr val="dk1"/>
              </a:solidFill>
              <a:highlight>
                <a:srgbClr val="FFFFFF"/>
              </a:highlight>
              <a:latin typeface="Calibri"/>
              <a:ea typeface="Calibri"/>
              <a:cs typeface="Calibri"/>
              <a:sym typeface="Calibri"/>
            </a:endParaRPr>
          </a:p>
          <a:p>
            <a:pPr lvl="0" rtl="0">
              <a:spcBef>
                <a:spcPts val="0"/>
              </a:spcBef>
              <a:buNone/>
            </a:pPr>
            <a:r>
              <a:rPr lang="en-US" sz="1200" b="1">
                <a:solidFill>
                  <a:schemeClr val="dk1"/>
                </a:solidFill>
                <a:highlight>
                  <a:srgbClr val="FFFFFF"/>
                </a:highlight>
                <a:latin typeface="Calibri"/>
                <a:ea typeface="Calibri"/>
                <a:cs typeface="Calibri"/>
                <a:sym typeface="Calibri"/>
              </a:rPr>
              <a:t>- This screen, and the associated boot up time, only appears the first time the bike is initialized from a hard power down.  Under normal circumstances, the display is kept in sleep mode so that the display becomes active immediately upon turning the bike on.</a:t>
            </a:r>
          </a:p>
          <a:p>
            <a:pPr lvl="0" rtl="0">
              <a:spcBef>
                <a:spcPts val="0"/>
              </a:spcBef>
              <a:buClr>
                <a:schemeClr val="dk1"/>
              </a:buClr>
              <a:buSzPct val="91666"/>
              <a:buFont typeface="Arial"/>
              <a:buNone/>
            </a:pPr>
            <a:endParaRPr sz="1200" b="1">
              <a:solidFill>
                <a:schemeClr val="dk1"/>
              </a:solidFill>
              <a:highlight>
                <a:srgbClr val="00FF00"/>
              </a:highlight>
              <a:latin typeface="Calibri"/>
              <a:ea typeface="Calibri"/>
              <a:cs typeface="Calibri"/>
              <a:sym typeface="Calibri"/>
            </a:endParaRPr>
          </a:p>
          <a:p>
            <a:pPr lvl="0" rtl="0">
              <a:spcBef>
                <a:spcPts val="0"/>
              </a:spcBef>
              <a:buNone/>
            </a:pPr>
            <a:endParaRPr sz="1200" b="1">
              <a:solidFill>
                <a:schemeClr val="dk1"/>
              </a:solidFill>
              <a:latin typeface="Calibri"/>
              <a:ea typeface="Calibri"/>
              <a:cs typeface="Calibri"/>
              <a:sym typeface="Calibri"/>
            </a:endParaRPr>
          </a:p>
        </p:txBody>
      </p:sp>
      <p:sp>
        <p:nvSpPr>
          <p:cNvPr id="86" name="Shape 86"/>
          <p:cNvSpPr txBox="1">
            <a:spLocks noGrp="1"/>
          </p:cNvSpPr>
          <p:nvPr>
            <p:ph type="sldNum" idx="12"/>
          </p:nvPr>
        </p:nvSpPr>
        <p:spPr>
          <a:xfrm>
            <a:off x="3884612" y="8685213"/>
            <a:ext cx="2971799" cy="458699"/>
          </a:xfrm>
          <a:prstGeom prst="rect">
            <a:avLst/>
          </a:prstGeom>
        </p:spPr>
        <p:txBody>
          <a:bodyPr lIns="91425" tIns="45700" rIns="91425" bIns="45700" anchor="b" anchorCtr="0">
            <a:noAutofit/>
          </a:bodyPr>
          <a:lstStyle/>
          <a:p>
            <a:pPr lvl="0" rtl="0">
              <a:spcBef>
                <a:spcPts val="0"/>
              </a:spcBef>
              <a:buNone/>
            </a:pPr>
            <a:fld id="{00000000-1234-1234-1234-123412341234}" type="slidenum">
              <a:rPr lang="en-US"/>
              <a:t>5</a:t>
            </a:fld>
            <a:endParaRPr lang="en-US"/>
          </a:p>
        </p:txBody>
      </p:sp>
    </p:spTree>
    <p:extLst>
      <p:ext uri="{BB962C8B-B14F-4D97-AF65-F5344CB8AC3E}">
        <p14:creationId xmlns:p14="http://schemas.microsoft.com/office/powerpoint/2010/main" val="41810379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Shape 91"/>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2" name="Shape 92"/>
          <p:cNvSpPr txBox="1">
            <a:spLocks noGrp="1"/>
          </p:cNvSpPr>
          <p:nvPr>
            <p:ph type="body" idx="1"/>
          </p:nvPr>
        </p:nvSpPr>
        <p:spPr>
          <a:xfrm>
            <a:off x="685800" y="4400550"/>
            <a:ext cx="5486399" cy="3600599"/>
          </a:xfrm>
          <a:prstGeom prst="rect">
            <a:avLst/>
          </a:prstGeom>
        </p:spPr>
        <p:txBody>
          <a:bodyPr lIns="91425" tIns="91425" rIns="91425" bIns="91425" anchor="t" anchorCtr="0">
            <a:noAutofit/>
          </a:bodyPr>
          <a:lstStyle/>
          <a:p>
            <a:pPr lvl="0" algn="ctr" rtl="0">
              <a:spcBef>
                <a:spcPts val="0"/>
              </a:spcBef>
              <a:buNone/>
            </a:pPr>
            <a:r>
              <a:rPr lang="en-US" sz="1200" b="1">
                <a:solidFill>
                  <a:schemeClr val="dk1"/>
                </a:solidFill>
                <a:highlight>
                  <a:srgbClr val="FFFF00"/>
                </a:highlight>
                <a:latin typeface="Calibri"/>
                <a:ea typeface="Calibri"/>
                <a:cs typeface="Calibri"/>
                <a:sym typeface="Calibri"/>
              </a:rPr>
              <a:t>PLEASE PULL UP THIS SPEAKER NOTES BAR TO VIEW ALL NOTES HERE</a:t>
            </a:r>
          </a:p>
          <a:p>
            <a:pPr lvl="0" rtl="0">
              <a:spcBef>
                <a:spcPts val="0"/>
              </a:spcBef>
              <a:buNone/>
            </a:pPr>
            <a:r>
              <a:rPr lang="en-US" sz="1200" b="1">
                <a:solidFill>
                  <a:schemeClr val="dk1"/>
                </a:solidFill>
                <a:latin typeface="Calibri"/>
                <a:ea typeface="Calibri"/>
                <a:cs typeface="Calibri"/>
                <a:sym typeface="Calibri"/>
              </a:rPr>
              <a:t>- Green vertical bar is Battery or ESS indicator - changes to RED and flashes when pack is dangerously low (tech will set peer-to-peer safe level in screen #8).  Also Touch Green Vertical Battery (ESS) Icon to jump to </a:t>
            </a:r>
            <a:r>
              <a:rPr lang="en-US" sz="1200" b="1" u="sng">
                <a:solidFill>
                  <a:schemeClr val="hlink"/>
                </a:solidFill>
                <a:latin typeface="Calibri"/>
                <a:ea typeface="Calibri"/>
                <a:cs typeface="Calibri"/>
                <a:sym typeface="Calibri"/>
                <a:hlinkClick r:id="rId3"/>
              </a:rPr>
              <a:t>screen #3 shown on slide 8</a:t>
            </a:r>
          </a:p>
          <a:p>
            <a:pPr lvl="0" rtl="0">
              <a:spcBef>
                <a:spcPts val="0"/>
              </a:spcBef>
              <a:buNone/>
            </a:pPr>
            <a:endParaRPr sz="1200" b="1">
              <a:solidFill>
                <a:schemeClr val="dk1"/>
              </a:solidFill>
              <a:latin typeface="Calibri"/>
              <a:ea typeface="Calibri"/>
              <a:cs typeface="Calibri"/>
              <a:sym typeface="Calibri"/>
            </a:endParaRPr>
          </a:p>
          <a:p>
            <a:pPr lvl="0" rtl="0">
              <a:spcBef>
                <a:spcPts val="0"/>
              </a:spcBef>
              <a:buNone/>
            </a:pPr>
            <a:r>
              <a:rPr lang="en-US" sz="1200" b="1">
                <a:solidFill>
                  <a:schemeClr val="dk1"/>
                </a:solidFill>
                <a:latin typeface="Calibri"/>
                <a:ea typeface="Calibri"/>
                <a:cs typeface="Calibri"/>
                <a:sym typeface="Calibri"/>
              </a:rPr>
              <a:t>- Touch “Menu” to go to </a:t>
            </a:r>
            <a:r>
              <a:rPr lang="en-US" sz="1200" b="1" u="sng">
                <a:solidFill>
                  <a:schemeClr val="hlink"/>
                </a:solidFill>
                <a:latin typeface="Calibri"/>
                <a:ea typeface="Calibri"/>
                <a:cs typeface="Calibri"/>
                <a:sym typeface="Calibri"/>
                <a:hlinkClick r:id="rId4"/>
              </a:rPr>
              <a:t>screen #2 shown on slide 7</a:t>
            </a:r>
          </a:p>
          <a:p>
            <a:pPr lvl="0" rtl="0">
              <a:spcBef>
                <a:spcPts val="0"/>
              </a:spcBef>
              <a:buNone/>
            </a:pPr>
            <a:endParaRPr sz="1200" b="1">
              <a:solidFill>
                <a:schemeClr val="dk1"/>
              </a:solidFill>
              <a:latin typeface="Calibri"/>
              <a:ea typeface="Calibri"/>
              <a:cs typeface="Calibri"/>
              <a:sym typeface="Calibri"/>
            </a:endParaRPr>
          </a:p>
          <a:p>
            <a:pPr lvl="0" rtl="0">
              <a:spcBef>
                <a:spcPts val="0"/>
              </a:spcBef>
              <a:buNone/>
            </a:pPr>
            <a:r>
              <a:rPr lang="en-US" sz="1200" b="1">
                <a:solidFill>
                  <a:schemeClr val="dk1"/>
                </a:solidFill>
                <a:latin typeface="Calibri"/>
                <a:ea typeface="Calibri"/>
                <a:cs typeface="Calibri"/>
                <a:sym typeface="Calibri"/>
              </a:rPr>
              <a:t>- Top left “Battery” icon shows health of back-up 12v battery</a:t>
            </a:r>
          </a:p>
          <a:p>
            <a:pPr lvl="0" rtl="0">
              <a:spcBef>
                <a:spcPts val="0"/>
              </a:spcBef>
              <a:buNone/>
            </a:pPr>
            <a:endParaRPr sz="1200" b="1">
              <a:solidFill>
                <a:schemeClr val="dk1"/>
              </a:solidFill>
              <a:latin typeface="Calibri"/>
              <a:ea typeface="Calibri"/>
              <a:cs typeface="Calibri"/>
              <a:sym typeface="Calibri"/>
            </a:endParaRPr>
          </a:p>
          <a:p>
            <a:pPr lvl="0" rtl="0">
              <a:spcBef>
                <a:spcPts val="0"/>
              </a:spcBef>
              <a:buNone/>
            </a:pPr>
            <a:r>
              <a:rPr lang="en-US" sz="1200" b="1">
                <a:solidFill>
                  <a:schemeClr val="dk1"/>
                </a:solidFill>
                <a:latin typeface="Calibri"/>
                <a:ea typeface="Calibri"/>
                <a:cs typeface="Calibri"/>
                <a:sym typeface="Calibri"/>
              </a:rPr>
              <a:t>- Top right “Check Engine” telltale light flashes if there is any system fault</a:t>
            </a:r>
          </a:p>
          <a:p>
            <a:pPr lvl="0" rtl="0">
              <a:spcBef>
                <a:spcPts val="0"/>
              </a:spcBef>
              <a:buNone/>
            </a:pPr>
            <a:endParaRPr sz="1200" b="1">
              <a:solidFill>
                <a:schemeClr val="dk1"/>
              </a:solidFill>
              <a:latin typeface="Calibri"/>
              <a:ea typeface="Calibri"/>
              <a:cs typeface="Calibri"/>
              <a:sym typeface="Calibri"/>
            </a:endParaRPr>
          </a:p>
          <a:p>
            <a:pPr lvl="0" rtl="0">
              <a:spcBef>
                <a:spcPts val="0"/>
              </a:spcBef>
              <a:buNone/>
            </a:pPr>
            <a:r>
              <a:rPr lang="en-US" sz="1200" b="1">
                <a:solidFill>
                  <a:schemeClr val="dk1"/>
                </a:solidFill>
                <a:latin typeface="Calibri"/>
                <a:ea typeface="Calibri"/>
                <a:cs typeface="Calibri"/>
                <a:sym typeface="Calibri"/>
              </a:rPr>
              <a:t>- ADJUST REGEN feature not available on this prototype (contact EVDrive for more information)</a:t>
            </a:r>
          </a:p>
          <a:p>
            <a:pPr lvl="0" rtl="0">
              <a:spcBef>
                <a:spcPts val="0"/>
              </a:spcBef>
              <a:buNone/>
            </a:pPr>
            <a:endParaRPr sz="1200" b="1">
              <a:solidFill>
                <a:schemeClr val="dk1"/>
              </a:solidFill>
              <a:latin typeface="Calibri"/>
              <a:ea typeface="Calibri"/>
              <a:cs typeface="Calibri"/>
              <a:sym typeface="Calibri"/>
            </a:endParaRPr>
          </a:p>
          <a:p>
            <a:pPr lvl="0" rtl="0">
              <a:spcBef>
                <a:spcPts val="0"/>
              </a:spcBef>
              <a:buNone/>
            </a:pPr>
            <a:r>
              <a:rPr lang="en-US" sz="1200" b="1" u="sng">
                <a:solidFill>
                  <a:schemeClr val="dk1"/>
                </a:solidFill>
                <a:latin typeface="Calibri"/>
                <a:ea typeface="Calibri"/>
                <a:cs typeface="Calibri"/>
                <a:sym typeface="Calibri"/>
              </a:rPr>
              <a:t>- Motor and Controller telltale lights change color based 3 severity levels</a:t>
            </a:r>
          </a:p>
          <a:p>
            <a:pPr lvl="0" rtl="0">
              <a:spcBef>
                <a:spcPts val="0"/>
              </a:spcBef>
              <a:buNone/>
            </a:pPr>
            <a:r>
              <a:rPr lang="en-US" sz="1200" b="1">
                <a:solidFill>
                  <a:schemeClr val="dk1"/>
                </a:solidFill>
                <a:latin typeface="Calibri"/>
                <a:ea typeface="Calibri"/>
                <a:cs typeface="Calibri"/>
                <a:sym typeface="Calibri"/>
              </a:rPr>
              <a:t>-“Check Engine” telltale potential messages are:  Inverter_precharge</a:t>
            </a:r>
            <a:r>
              <a:rPr lang="en-US" sz="1200">
                <a:solidFill>
                  <a:schemeClr val="dk1"/>
                </a:solidFill>
                <a:latin typeface="Calibri"/>
                <a:ea typeface="Calibri"/>
                <a:cs typeface="Calibri"/>
                <a:sym typeface="Calibri"/>
              </a:rPr>
              <a:t>_fault_flag ,  </a:t>
            </a:r>
            <a:r>
              <a:rPr lang="en-US" sz="1200" b="1">
                <a:solidFill>
                  <a:schemeClr val="dk1"/>
                </a:solidFill>
                <a:latin typeface="Calibri"/>
                <a:ea typeface="Calibri"/>
                <a:cs typeface="Calibri"/>
                <a:sym typeface="Calibri"/>
              </a:rPr>
              <a:t>Aux_precharge</a:t>
            </a:r>
            <a:r>
              <a:rPr lang="en-US" sz="1200">
                <a:solidFill>
                  <a:schemeClr val="dk1"/>
                </a:solidFill>
                <a:latin typeface="Calibri"/>
                <a:ea typeface="Calibri"/>
                <a:cs typeface="Calibri"/>
                <a:sym typeface="Calibri"/>
              </a:rPr>
              <a:t>_fault_flag , </a:t>
            </a:r>
            <a:r>
              <a:rPr lang="en-US" sz="1200" b="1">
                <a:solidFill>
                  <a:schemeClr val="dk1"/>
                </a:solidFill>
                <a:latin typeface="Calibri"/>
                <a:ea typeface="Calibri"/>
                <a:cs typeface="Calibri"/>
                <a:sym typeface="Calibri"/>
              </a:rPr>
              <a:t>Inverter</a:t>
            </a:r>
            <a:r>
              <a:rPr lang="en-US" sz="1200">
                <a:solidFill>
                  <a:schemeClr val="dk1"/>
                </a:solidFill>
                <a:latin typeface="Calibri"/>
                <a:ea typeface="Calibri"/>
                <a:cs typeface="Calibri"/>
                <a:sym typeface="Calibri"/>
              </a:rPr>
              <a:t>_fault_flag , </a:t>
            </a:r>
            <a:r>
              <a:rPr lang="en-US" sz="1200" b="1">
                <a:solidFill>
                  <a:schemeClr val="dk1"/>
                </a:solidFill>
                <a:latin typeface="Calibri"/>
                <a:ea typeface="Calibri"/>
                <a:cs typeface="Calibri"/>
                <a:sym typeface="Calibri"/>
              </a:rPr>
              <a:t>Dcdc</a:t>
            </a:r>
            <a:r>
              <a:rPr lang="en-US" sz="1200">
                <a:solidFill>
                  <a:schemeClr val="dk1"/>
                </a:solidFill>
                <a:latin typeface="Calibri"/>
                <a:ea typeface="Calibri"/>
                <a:cs typeface="Calibri"/>
                <a:sym typeface="Calibri"/>
              </a:rPr>
              <a:t>_fault_flag	,  </a:t>
            </a:r>
            <a:r>
              <a:rPr lang="en-US" sz="1200" b="1">
                <a:solidFill>
                  <a:schemeClr val="dk1"/>
                </a:solidFill>
                <a:latin typeface="Calibri"/>
                <a:ea typeface="Calibri"/>
                <a:cs typeface="Calibri"/>
                <a:sym typeface="Calibri"/>
              </a:rPr>
              <a:t>Onboard_charge</a:t>
            </a:r>
            <a:r>
              <a:rPr lang="en-US" sz="1200">
                <a:solidFill>
                  <a:schemeClr val="dk1"/>
                </a:solidFill>
                <a:latin typeface="Calibri"/>
                <a:ea typeface="Calibri"/>
                <a:cs typeface="Calibri"/>
                <a:sym typeface="Calibri"/>
              </a:rPr>
              <a:t>_fault_flag , </a:t>
            </a:r>
            <a:r>
              <a:rPr lang="en-US" sz="1200" b="1">
                <a:solidFill>
                  <a:schemeClr val="dk1"/>
                </a:solidFill>
                <a:latin typeface="Calibri"/>
                <a:ea typeface="Calibri"/>
                <a:cs typeface="Calibri"/>
                <a:sym typeface="Calibri"/>
              </a:rPr>
              <a:t>Cab300</a:t>
            </a:r>
            <a:r>
              <a:rPr lang="en-US" sz="1200">
                <a:solidFill>
                  <a:schemeClr val="dk1"/>
                </a:solidFill>
                <a:latin typeface="Calibri"/>
                <a:ea typeface="Calibri"/>
                <a:cs typeface="Calibri"/>
                <a:sym typeface="Calibri"/>
              </a:rPr>
              <a:t>_fault_flag , </a:t>
            </a:r>
            <a:r>
              <a:rPr lang="en-US" sz="1200" b="1">
                <a:solidFill>
                  <a:schemeClr val="dk1"/>
                </a:solidFill>
                <a:latin typeface="Calibri"/>
                <a:ea typeface="Calibri"/>
                <a:cs typeface="Calibri"/>
                <a:sym typeface="Calibri"/>
              </a:rPr>
              <a:t>Vehicle_bmsComm</a:t>
            </a:r>
            <a:r>
              <a:rPr lang="en-US" sz="1200">
                <a:solidFill>
                  <a:schemeClr val="dk1"/>
                </a:solidFill>
                <a:latin typeface="Calibri"/>
                <a:ea typeface="Calibri"/>
                <a:cs typeface="Calibri"/>
                <a:sym typeface="Calibri"/>
              </a:rPr>
              <a:t>_fault_flag , </a:t>
            </a:r>
            <a:r>
              <a:rPr lang="en-US" sz="1200" b="1">
                <a:solidFill>
                  <a:schemeClr val="dk1"/>
                </a:solidFill>
                <a:latin typeface="Calibri"/>
                <a:ea typeface="Calibri"/>
                <a:cs typeface="Calibri"/>
                <a:sym typeface="Calibri"/>
              </a:rPr>
              <a:t>Inverter_comm</a:t>
            </a:r>
            <a:r>
              <a:rPr lang="en-US" sz="1200">
                <a:solidFill>
                  <a:schemeClr val="dk1"/>
                </a:solidFill>
                <a:latin typeface="Calibri"/>
                <a:ea typeface="Calibri"/>
                <a:cs typeface="Calibri"/>
                <a:sym typeface="Calibri"/>
              </a:rPr>
              <a:t>_fault_flag , </a:t>
            </a:r>
            <a:r>
              <a:rPr lang="en-US" sz="1200" b="1">
                <a:solidFill>
                  <a:schemeClr val="dk1"/>
                </a:solidFill>
                <a:latin typeface="Calibri"/>
                <a:ea typeface="Calibri"/>
                <a:cs typeface="Calibri"/>
                <a:sym typeface="Calibri"/>
              </a:rPr>
              <a:t>Dcdc_comm</a:t>
            </a:r>
            <a:r>
              <a:rPr lang="en-US" sz="1200">
                <a:solidFill>
                  <a:schemeClr val="dk1"/>
                </a:solidFill>
                <a:latin typeface="Calibri"/>
                <a:ea typeface="Calibri"/>
                <a:cs typeface="Calibri"/>
                <a:sym typeface="Calibri"/>
              </a:rPr>
              <a:t>_fault_flag , </a:t>
            </a:r>
            <a:r>
              <a:rPr lang="en-US" sz="1200" b="1">
                <a:solidFill>
                  <a:schemeClr val="dk1"/>
                </a:solidFill>
                <a:latin typeface="Calibri"/>
                <a:ea typeface="Calibri"/>
                <a:cs typeface="Calibri"/>
                <a:sym typeface="Calibri"/>
              </a:rPr>
              <a:t>Onboard_comm_charge</a:t>
            </a:r>
            <a:r>
              <a:rPr lang="en-US" sz="1200">
                <a:solidFill>
                  <a:schemeClr val="dk1"/>
                </a:solidFill>
                <a:latin typeface="Calibri"/>
                <a:ea typeface="Calibri"/>
                <a:cs typeface="Calibri"/>
                <a:sym typeface="Calibri"/>
              </a:rPr>
              <a:t>_fault_flag , </a:t>
            </a:r>
            <a:r>
              <a:rPr lang="en-US" sz="1200" b="1">
                <a:solidFill>
                  <a:schemeClr val="dk1"/>
                </a:solidFill>
                <a:latin typeface="Calibri"/>
                <a:ea typeface="Calibri"/>
                <a:cs typeface="Calibri"/>
                <a:sym typeface="Calibri"/>
              </a:rPr>
              <a:t>Cab300_comm</a:t>
            </a:r>
            <a:r>
              <a:rPr lang="en-US" sz="1200">
                <a:solidFill>
                  <a:schemeClr val="dk1"/>
                </a:solidFill>
                <a:latin typeface="Calibri"/>
                <a:ea typeface="Calibri"/>
                <a:cs typeface="Calibri"/>
                <a:sym typeface="Calibri"/>
              </a:rPr>
              <a:t>_fault_flag</a:t>
            </a:r>
          </a:p>
          <a:p>
            <a:pPr lvl="0" rtl="0">
              <a:spcBef>
                <a:spcPts val="0"/>
              </a:spcBef>
              <a:buNone/>
            </a:pPr>
            <a:endParaRPr sz="1200" b="1">
              <a:solidFill>
                <a:schemeClr val="dk1"/>
              </a:solidFill>
              <a:latin typeface="Calibri"/>
              <a:ea typeface="Calibri"/>
              <a:cs typeface="Calibri"/>
              <a:sym typeface="Calibri"/>
            </a:endParaRPr>
          </a:p>
          <a:p>
            <a:pPr lvl="0" rtl="0">
              <a:spcBef>
                <a:spcPts val="0"/>
              </a:spcBef>
              <a:buNone/>
            </a:pPr>
            <a:r>
              <a:rPr lang="en-US" sz="1200" b="1">
                <a:solidFill>
                  <a:schemeClr val="dk1"/>
                </a:solidFill>
                <a:latin typeface="Calibri"/>
                <a:ea typeface="Calibri"/>
                <a:cs typeface="Calibri"/>
                <a:sym typeface="Calibri"/>
              </a:rPr>
              <a:t>-”Battery” telltale potential messages are: </a:t>
            </a:r>
            <a:r>
              <a:rPr lang="en-US" sz="1200">
                <a:solidFill>
                  <a:schemeClr val="dk1"/>
                </a:solidFill>
                <a:latin typeface="Calibri"/>
                <a:ea typeface="Calibri"/>
                <a:cs typeface="Calibri"/>
                <a:sym typeface="Calibri"/>
              </a:rPr>
              <a:t>Fault_</a:t>
            </a:r>
            <a:r>
              <a:rPr lang="en-US" sz="1200" b="1">
                <a:solidFill>
                  <a:schemeClr val="dk1"/>
                </a:solidFill>
                <a:latin typeface="Calibri"/>
                <a:ea typeface="Calibri"/>
                <a:cs typeface="Calibri"/>
                <a:sym typeface="Calibri"/>
              </a:rPr>
              <a:t>low_cell_volt</a:t>
            </a:r>
            <a:r>
              <a:rPr lang="en-US" sz="1200">
                <a:solidFill>
                  <a:schemeClr val="dk1"/>
                </a:solidFill>
                <a:latin typeface="Calibri"/>
                <a:ea typeface="Calibri"/>
                <a:cs typeface="Calibri"/>
                <a:sym typeface="Calibri"/>
              </a:rPr>
              <a:t>_flag , Fault_</a:t>
            </a:r>
            <a:r>
              <a:rPr lang="en-US" sz="1200" b="1">
                <a:solidFill>
                  <a:schemeClr val="dk1"/>
                </a:solidFill>
                <a:latin typeface="Calibri"/>
                <a:ea typeface="Calibri"/>
                <a:cs typeface="Calibri"/>
                <a:sym typeface="Calibri"/>
              </a:rPr>
              <a:t>high_cell_volt</a:t>
            </a:r>
            <a:r>
              <a:rPr lang="en-US" sz="1200">
                <a:solidFill>
                  <a:schemeClr val="dk1"/>
                </a:solidFill>
                <a:latin typeface="Calibri"/>
                <a:ea typeface="Calibri"/>
                <a:cs typeface="Calibri"/>
                <a:sym typeface="Calibri"/>
              </a:rPr>
              <a:t>_flag , Fault_</a:t>
            </a:r>
            <a:r>
              <a:rPr lang="en-US" sz="1200" b="1">
                <a:solidFill>
                  <a:schemeClr val="dk1"/>
                </a:solidFill>
                <a:latin typeface="Calibri"/>
                <a:ea typeface="Calibri"/>
                <a:cs typeface="Calibri"/>
                <a:sym typeface="Calibri"/>
              </a:rPr>
              <a:t>low_cell_temp</a:t>
            </a:r>
            <a:r>
              <a:rPr lang="en-US" sz="1200">
                <a:solidFill>
                  <a:schemeClr val="dk1"/>
                </a:solidFill>
                <a:latin typeface="Calibri"/>
                <a:ea typeface="Calibri"/>
                <a:cs typeface="Calibri"/>
                <a:sym typeface="Calibri"/>
              </a:rPr>
              <a:t>_flag , Fault_</a:t>
            </a:r>
            <a:r>
              <a:rPr lang="en-US" sz="1200" b="1">
                <a:solidFill>
                  <a:schemeClr val="dk1"/>
                </a:solidFill>
                <a:latin typeface="Calibri"/>
                <a:ea typeface="Calibri"/>
                <a:cs typeface="Calibri"/>
                <a:sym typeface="Calibri"/>
              </a:rPr>
              <a:t>high_cell_temp</a:t>
            </a:r>
            <a:r>
              <a:rPr lang="en-US" sz="1200">
                <a:solidFill>
                  <a:schemeClr val="dk1"/>
                </a:solidFill>
                <a:latin typeface="Calibri"/>
                <a:ea typeface="Calibri"/>
                <a:cs typeface="Calibri"/>
                <a:sym typeface="Calibri"/>
              </a:rPr>
              <a:t>_flag</a:t>
            </a:r>
          </a:p>
          <a:p>
            <a:pPr marL="0" lvl="0" indent="0" rtl="0">
              <a:spcBef>
                <a:spcPts val="0"/>
              </a:spcBef>
              <a:buNone/>
            </a:pPr>
            <a:endParaRPr sz="1200" b="1">
              <a:solidFill>
                <a:schemeClr val="dk1"/>
              </a:solidFill>
              <a:latin typeface="Calibri"/>
              <a:ea typeface="Calibri"/>
              <a:cs typeface="Calibri"/>
              <a:sym typeface="Calibri"/>
            </a:endParaRPr>
          </a:p>
          <a:p>
            <a:pPr lvl="0" rtl="0">
              <a:spcBef>
                <a:spcPts val="0"/>
              </a:spcBef>
              <a:buNone/>
            </a:pPr>
            <a:endParaRPr sz="1200">
              <a:solidFill>
                <a:schemeClr val="dk1"/>
              </a:solidFill>
              <a:latin typeface="Calibri"/>
              <a:ea typeface="Calibri"/>
              <a:cs typeface="Calibri"/>
              <a:sym typeface="Calibri"/>
            </a:endParaRPr>
          </a:p>
          <a:p>
            <a:pPr lvl="0" rtl="0">
              <a:spcBef>
                <a:spcPts val="0"/>
              </a:spcBef>
              <a:buNone/>
            </a:pPr>
            <a:endParaRPr sz="1200">
              <a:solidFill>
                <a:schemeClr val="dk1"/>
              </a:solidFill>
              <a:latin typeface="Calibri"/>
              <a:ea typeface="Calibri"/>
              <a:cs typeface="Calibri"/>
              <a:sym typeface="Calibri"/>
            </a:endParaRPr>
          </a:p>
          <a:p>
            <a:pPr lvl="0" rtl="0">
              <a:spcBef>
                <a:spcPts val="0"/>
              </a:spcBef>
              <a:buNone/>
            </a:pPr>
            <a:endParaRPr sz="1200" b="1">
              <a:solidFill>
                <a:schemeClr val="dk1"/>
              </a:solidFill>
              <a:latin typeface="Calibri"/>
              <a:ea typeface="Calibri"/>
              <a:cs typeface="Calibri"/>
              <a:sym typeface="Calibri"/>
            </a:endParaRPr>
          </a:p>
        </p:txBody>
      </p:sp>
      <p:sp>
        <p:nvSpPr>
          <p:cNvPr id="93" name="Shape 93"/>
          <p:cNvSpPr txBox="1">
            <a:spLocks noGrp="1"/>
          </p:cNvSpPr>
          <p:nvPr>
            <p:ph type="sldNum" idx="12"/>
          </p:nvPr>
        </p:nvSpPr>
        <p:spPr>
          <a:xfrm>
            <a:off x="3884612" y="8685213"/>
            <a:ext cx="2971799" cy="458699"/>
          </a:xfrm>
          <a:prstGeom prst="rect">
            <a:avLst/>
          </a:prstGeom>
        </p:spPr>
        <p:txBody>
          <a:bodyPr lIns="91425" tIns="45700" rIns="91425" bIns="45700" anchor="b" anchorCtr="0">
            <a:noAutofit/>
          </a:bodyPr>
          <a:lstStyle/>
          <a:p>
            <a:pPr lvl="0" rtl="0">
              <a:spcBef>
                <a:spcPts val="0"/>
              </a:spcBef>
              <a:buNone/>
            </a:pPr>
            <a:fld id="{00000000-1234-1234-1234-123412341234}" type="slidenum">
              <a:rPr lang="en-US"/>
              <a:t>6</a:t>
            </a:fld>
            <a:endParaRPr lang="en-US"/>
          </a:p>
        </p:txBody>
      </p:sp>
    </p:spTree>
    <p:extLst>
      <p:ext uri="{BB962C8B-B14F-4D97-AF65-F5344CB8AC3E}">
        <p14:creationId xmlns:p14="http://schemas.microsoft.com/office/powerpoint/2010/main" val="42061351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Shape 98"/>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9" name="Shape 99"/>
          <p:cNvSpPr txBox="1">
            <a:spLocks noGrp="1"/>
          </p:cNvSpPr>
          <p:nvPr>
            <p:ph type="body" idx="1"/>
          </p:nvPr>
        </p:nvSpPr>
        <p:spPr>
          <a:xfrm>
            <a:off x="685800" y="4400550"/>
            <a:ext cx="5486399" cy="3600599"/>
          </a:xfrm>
          <a:prstGeom prst="rect">
            <a:avLst/>
          </a:prstGeom>
        </p:spPr>
        <p:txBody>
          <a:bodyPr lIns="91425" tIns="91425" rIns="91425" bIns="91425" anchor="t" anchorCtr="0">
            <a:noAutofit/>
          </a:bodyPr>
          <a:lstStyle/>
          <a:p>
            <a:pPr lvl="0" algn="ctr" rtl="0">
              <a:spcBef>
                <a:spcPts val="0"/>
              </a:spcBef>
              <a:buClr>
                <a:schemeClr val="dk1"/>
              </a:buClr>
              <a:buSzPct val="91666"/>
              <a:buFont typeface="Arial"/>
              <a:buNone/>
            </a:pPr>
            <a:r>
              <a:rPr lang="en-US" sz="1200" b="1">
                <a:solidFill>
                  <a:schemeClr val="dk1"/>
                </a:solidFill>
                <a:highlight>
                  <a:srgbClr val="FFFF00"/>
                </a:highlight>
                <a:latin typeface="Calibri"/>
                <a:ea typeface="Calibri"/>
                <a:cs typeface="Calibri"/>
                <a:sym typeface="Calibri"/>
              </a:rPr>
              <a:t>PLEASE PULL UP THIS SPEAKER NOTES BAR TO VIEW ALL NOTES HERE</a:t>
            </a:r>
          </a:p>
          <a:p>
            <a:pPr lvl="0" rtl="0">
              <a:spcBef>
                <a:spcPts val="0"/>
              </a:spcBef>
              <a:buNone/>
            </a:pPr>
            <a:r>
              <a:rPr lang="en-US" sz="1200" b="1">
                <a:solidFill>
                  <a:schemeClr val="dk1"/>
                </a:solidFill>
                <a:highlight>
                  <a:srgbClr val="FFFFFF"/>
                </a:highlight>
                <a:latin typeface="Calibri"/>
                <a:ea typeface="Calibri"/>
                <a:cs typeface="Calibri"/>
                <a:sym typeface="Calibri"/>
              </a:rPr>
              <a:t>- MENU button on MAIN SCREEN takes you to this screen</a:t>
            </a:r>
          </a:p>
          <a:p>
            <a:pPr lvl="0" rtl="0">
              <a:spcBef>
                <a:spcPts val="0"/>
              </a:spcBef>
              <a:buNone/>
            </a:pPr>
            <a:endParaRPr sz="1200" b="1">
              <a:solidFill>
                <a:schemeClr val="dk1"/>
              </a:solidFill>
              <a:highlight>
                <a:srgbClr val="FFFFFF"/>
              </a:highlight>
              <a:latin typeface="Calibri"/>
              <a:ea typeface="Calibri"/>
              <a:cs typeface="Calibri"/>
              <a:sym typeface="Calibri"/>
            </a:endParaRPr>
          </a:p>
          <a:p>
            <a:pPr lvl="0" rtl="0">
              <a:spcBef>
                <a:spcPts val="0"/>
              </a:spcBef>
              <a:buNone/>
            </a:pPr>
            <a:r>
              <a:rPr lang="en-US" sz="1200" b="1">
                <a:solidFill>
                  <a:schemeClr val="dk1"/>
                </a:solidFill>
                <a:highlight>
                  <a:srgbClr val="FFFFFF"/>
                </a:highlight>
                <a:latin typeface="Calibri"/>
                <a:ea typeface="Calibri"/>
                <a:cs typeface="Calibri"/>
                <a:sym typeface="Calibri"/>
              </a:rPr>
              <a:t>- Press BATTERY STATUS to bring up detailed battery information as seen on </a:t>
            </a:r>
            <a:r>
              <a:rPr lang="en-US" sz="1200" b="1" u="sng">
                <a:solidFill>
                  <a:schemeClr val="hlink"/>
                </a:solidFill>
                <a:highlight>
                  <a:srgbClr val="FFFFFF"/>
                </a:highlight>
                <a:latin typeface="Calibri"/>
                <a:ea typeface="Calibri"/>
                <a:cs typeface="Calibri"/>
                <a:sym typeface="Calibri"/>
                <a:hlinkClick r:id="rId3"/>
              </a:rPr>
              <a:t>slide 8</a:t>
            </a:r>
            <a:r>
              <a:rPr lang="en-US" sz="1200" b="1">
                <a:solidFill>
                  <a:schemeClr val="dk1"/>
                </a:solidFill>
                <a:highlight>
                  <a:srgbClr val="FFFFFF"/>
                </a:highlight>
                <a:latin typeface="Calibri"/>
                <a:ea typeface="Calibri"/>
                <a:cs typeface="Calibri"/>
                <a:sym typeface="Calibri"/>
              </a:rPr>
              <a:t>.</a:t>
            </a:r>
          </a:p>
          <a:p>
            <a:pPr lvl="0" rtl="0">
              <a:spcBef>
                <a:spcPts val="0"/>
              </a:spcBef>
              <a:buNone/>
            </a:pPr>
            <a:endParaRPr sz="1200" b="1">
              <a:solidFill>
                <a:schemeClr val="dk1"/>
              </a:solidFill>
              <a:highlight>
                <a:srgbClr val="FFFFFF"/>
              </a:highlight>
              <a:latin typeface="Calibri"/>
              <a:ea typeface="Calibri"/>
              <a:cs typeface="Calibri"/>
              <a:sym typeface="Calibri"/>
            </a:endParaRPr>
          </a:p>
          <a:p>
            <a:pPr lvl="0" rtl="0">
              <a:spcBef>
                <a:spcPts val="0"/>
              </a:spcBef>
              <a:buNone/>
            </a:pPr>
            <a:r>
              <a:rPr lang="en-US" sz="1200" b="1">
                <a:solidFill>
                  <a:schemeClr val="dk1"/>
                </a:solidFill>
                <a:highlight>
                  <a:srgbClr val="FFFFFF"/>
                </a:highlight>
                <a:latin typeface="Calibri"/>
                <a:ea typeface="Calibri"/>
                <a:cs typeface="Calibri"/>
                <a:sym typeface="Calibri"/>
              </a:rPr>
              <a:t>- Press VEHICLE DATA to bring up a detailed system information as seen on </a:t>
            </a:r>
            <a:r>
              <a:rPr lang="en-US" sz="1200" b="1" u="sng">
                <a:solidFill>
                  <a:schemeClr val="hlink"/>
                </a:solidFill>
                <a:highlight>
                  <a:srgbClr val="FFFFFF"/>
                </a:highlight>
                <a:latin typeface="Calibri"/>
                <a:ea typeface="Calibri"/>
                <a:cs typeface="Calibri"/>
                <a:sym typeface="Calibri"/>
                <a:hlinkClick r:id="rId4"/>
              </a:rPr>
              <a:t>slide 9</a:t>
            </a:r>
            <a:r>
              <a:rPr lang="en-US" sz="1200" b="1">
                <a:solidFill>
                  <a:schemeClr val="dk1"/>
                </a:solidFill>
                <a:highlight>
                  <a:srgbClr val="FFFFFF"/>
                </a:highlight>
                <a:latin typeface="Calibri"/>
                <a:ea typeface="Calibri"/>
                <a:cs typeface="Calibri"/>
                <a:sym typeface="Calibri"/>
              </a:rPr>
              <a:t>.</a:t>
            </a:r>
          </a:p>
          <a:p>
            <a:pPr lvl="0" rtl="0">
              <a:spcBef>
                <a:spcPts val="0"/>
              </a:spcBef>
              <a:buNone/>
            </a:pPr>
            <a:endParaRPr sz="1200" b="1">
              <a:solidFill>
                <a:schemeClr val="dk1"/>
              </a:solidFill>
              <a:highlight>
                <a:srgbClr val="FFFFFF"/>
              </a:highlight>
              <a:latin typeface="Calibri"/>
              <a:ea typeface="Calibri"/>
              <a:cs typeface="Calibri"/>
              <a:sym typeface="Calibri"/>
            </a:endParaRPr>
          </a:p>
          <a:p>
            <a:pPr lvl="0" rtl="0">
              <a:spcBef>
                <a:spcPts val="0"/>
              </a:spcBef>
              <a:buNone/>
            </a:pPr>
            <a:r>
              <a:rPr lang="en-US" sz="1200" b="1">
                <a:solidFill>
                  <a:schemeClr val="dk1"/>
                </a:solidFill>
                <a:highlight>
                  <a:srgbClr val="FFFFFF"/>
                </a:highlight>
                <a:latin typeface="Calibri"/>
                <a:ea typeface="Calibri"/>
                <a:cs typeface="Calibri"/>
                <a:sym typeface="Calibri"/>
              </a:rPr>
              <a:t>- Press ERROR CODES to see details of any errors reported by the system, for diagnostic purposes as seen on </a:t>
            </a:r>
            <a:r>
              <a:rPr lang="en-US" sz="1200" b="1" u="sng">
                <a:solidFill>
                  <a:schemeClr val="hlink"/>
                </a:solidFill>
                <a:highlight>
                  <a:srgbClr val="FFFFFF"/>
                </a:highlight>
                <a:latin typeface="Calibri"/>
                <a:ea typeface="Calibri"/>
                <a:cs typeface="Calibri"/>
                <a:sym typeface="Calibri"/>
                <a:hlinkClick r:id="rId5"/>
              </a:rPr>
              <a:t>slide 10</a:t>
            </a:r>
            <a:r>
              <a:rPr lang="en-US" sz="1200" b="1">
                <a:solidFill>
                  <a:schemeClr val="dk1"/>
                </a:solidFill>
                <a:highlight>
                  <a:srgbClr val="FFFFFF"/>
                </a:highlight>
                <a:latin typeface="Calibri"/>
                <a:ea typeface="Calibri"/>
                <a:cs typeface="Calibri"/>
                <a:sym typeface="Calibri"/>
              </a:rPr>
              <a:t>.</a:t>
            </a:r>
          </a:p>
          <a:p>
            <a:pPr lvl="0" rtl="0">
              <a:spcBef>
                <a:spcPts val="0"/>
              </a:spcBef>
              <a:buClr>
                <a:schemeClr val="dk1"/>
              </a:buClr>
              <a:buSzPct val="91666"/>
              <a:buFont typeface="Arial"/>
              <a:buNone/>
            </a:pPr>
            <a:endParaRPr sz="1200">
              <a:solidFill>
                <a:schemeClr val="dk1"/>
              </a:solidFill>
              <a:latin typeface="Calibri"/>
              <a:ea typeface="Calibri"/>
              <a:cs typeface="Calibri"/>
              <a:sym typeface="Calibri"/>
            </a:endParaRPr>
          </a:p>
          <a:p>
            <a:pPr lvl="0" rtl="0">
              <a:spcBef>
                <a:spcPts val="0"/>
              </a:spcBef>
              <a:buClr>
                <a:schemeClr val="dk1"/>
              </a:buClr>
              <a:buSzPct val="91666"/>
              <a:buFont typeface="Arial"/>
              <a:buNone/>
            </a:pPr>
            <a:r>
              <a:rPr lang="en-US" sz="1200">
                <a:solidFill>
                  <a:schemeClr val="dk1"/>
                </a:solidFill>
                <a:latin typeface="Calibri"/>
                <a:ea typeface="Calibri"/>
                <a:cs typeface="Calibri"/>
                <a:sym typeface="Calibri"/>
              </a:rPr>
              <a:t>- ADJUST REGEN feature not available on this prototype</a:t>
            </a:r>
          </a:p>
          <a:p>
            <a:pPr lvl="0" rtl="0">
              <a:spcBef>
                <a:spcPts val="0"/>
              </a:spcBef>
              <a:buClr>
                <a:schemeClr val="dk1"/>
              </a:buClr>
              <a:buSzPct val="91666"/>
              <a:buFont typeface="Arial"/>
              <a:buNone/>
            </a:pPr>
            <a:endParaRPr sz="1200">
              <a:solidFill>
                <a:schemeClr val="dk1"/>
              </a:solidFill>
              <a:latin typeface="Calibri"/>
              <a:ea typeface="Calibri"/>
              <a:cs typeface="Calibri"/>
              <a:sym typeface="Calibri"/>
            </a:endParaRPr>
          </a:p>
          <a:p>
            <a:pPr lvl="0" rtl="0">
              <a:spcBef>
                <a:spcPts val="0"/>
              </a:spcBef>
              <a:buClr>
                <a:schemeClr val="dk1"/>
              </a:buClr>
              <a:buSzPct val="91666"/>
              <a:buFont typeface="Arial"/>
              <a:buNone/>
            </a:pPr>
            <a:r>
              <a:rPr lang="en-US" sz="1200">
                <a:solidFill>
                  <a:schemeClr val="dk1"/>
                </a:solidFill>
                <a:latin typeface="Calibri"/>
                <a:ea typeface="Calibri"/>
                <a:cs typeface="Calibri"/>
                <a:sym typeface="Calibri"/>
              </a:rPr>
              <a:t>- SETTINGS feature not available on this prototype</a:t>
            </a:r>
          </a:p>
          <a:p>
            <a:pPr lvl="0" rtl="0">
              <a:spcBef>
                <a:spcPts val="0"/>
              </a:spcBef>
              <a:buNone/>
            </a:pPr>
            <a:endParaRPr sz="1200" b="1">
              <a:solidFill>
                <a:schemeClr val="dk1"/>
              </a:solidFill>
              <a:highlight>
                <a:srgbClr val="FFFFFF"/>
              </a:highlight>
              <a:latin typeface="Calibri"/>
              <a:ea typeface="Calibri"/>
              <a:cs typeface="Calibri"/>
              <a:sym typeface="Calibri"/>
            </a:endParaRPr>
          </a:p>
          <a:p>
            <a:pPr lvl="0" rtl="0">
              <a:spcBef>
                <a:spcPts val="0"/>
              </a:spcBef>
              <a:buNone/>
            </a:pPr>
            <a:r>
              <a:rPr lang="en-US" sz="1200" b="1">
                <a:solidFill>
                  <a:schemeClr val="dk1"/>
                </a:solidFill>
                <a:highlight>
                  <a:srgbClr val="FFFFFF"/>
                </a:highlight>
                <a:latin typeface="Calibri"/>
                <a:ea typeface="Calibri"/>
                <a:cs typeface="Calibri"/>
                <a:sym typeface="Calibri"/>
              </a:rPr>
              <a:t>- This screen times out back to the MAIN SCREEN after a period of inactivity specified in SETTINGS. </a:t>
            </a:r>
          </a:p>
          <a:p>
            <a:pPr lvl="0" rtl="0">
              <a:spcBef>
                <a:spcPts val="0"/>
              </a:spcBef>
              <a:buNone/>
            </a:pPr>
            <a:endParaRPr sz="1200" b="1">
              <a:solidFill>
                <a:schemeClr val="dk1"/>
              </a:solidFill>
              <a:highlight>
                <a:srgbClr val="FFFFFF"/>
              </a:highlight>
              <a:latin typeface="Calibri"/>
              <a:ea typeface="Calibri"/>
              <a:cs typeface="Calibri"/>
              <a:sym typeface="Calibri"/>
            </a:endParaRPr>
          </a:p>
          <a:p>
            <a:pPr lvl="0" rtl="0">
              <a:spcBef>
                <a:spcPts val="0"/>
              </a:spcBef>
              <a:buNone/>
            </a:pPr>
            <a:r>
              <a:rPr lang="en-US" sz="1200" b="1">
                <a:solidFill>
                  <a:schemeClr val="dk1"/>
                </a:solidFill>
                <a:highlight>
                  <a:srgbClr val="FFFFFF"/>
                </a:highlight>
                <a:latin typeface="Calibri"/>
                <a:ea typeface="Calibri"/>
                <a:cs typeface="Calibri"/>
                <a:sym typeface="Calibri"/>
              </a:rPr>
              <a:t>- To immediately return to MAIN, press the CLOSE MENU button.</a:t>
            </a:r>
          </a:p>
        </p:txBody>
      </p:sp>
      <p:sp>
        <p:nvSpPr>
          <p:cNvPr id="100" name="Shape 100"/>
          <p:cNvSpPr txBox="1">
            <a:spLocks noGrp="1"/>
          </p:cNvSpPr>
          <p:nvPr>
            <p:ph type="sldNum" idx="12"/>
          </p:nvPr>
        </p:nvSpPr>
        <p:spPr>
          <a:xfrm>
            <a:off x="3884612" y="8685213"/>
            <a:ext cx="2971799" cy="458699"/>
          </a:xfrm>
          <a:prstGeom prst="rect">
            <a:avLst/>
          </a:prstGeom>
        </p:spPr>
        <p:txBody>
          <a:bodyPr lIns="91425" tIns="45700" rIns="91425" bIns="45700" anchor="b" anchorCtr="0">
            <a:noAutofit/>
          </a:bodyPr>
          <a:lstStyle/>
          <a:p>
            <a:pPr lvl="0" rtl="0">
              <a:spcBef>
                <a:spcPts val="0"/>
              </a:spcBef>
              <a:buNone/>
            </a:pPr>
            <a:fld id="{00000000-1234-1234-1234-123412341234}" type="slidenum">
              <a:rPr lang="en-US"/>
              <a:t>7</a:t>
            </a:fld>
            <a:endParaRPr lang="en-US"/>
          </a:p>
        </p:txBody>
      </p:sp>
    </p:spTree>
    <p:extLst>
      <p:ext uri="{BB962C8B-B14F-4D97-AF65-F5344CB8AC3E}">
        <p14:creationId xmlns:p14="http://schemas.microsoft.com/office/powerpoint/2010/main" val="34555181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Shape 105"/>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6" name="Shape 106"/>
          <p:cNvSpPr txBox="1">
            <a:spLocks noGrp="1"/>
          </p:cNvSpPr>
          <p:nvPr>
            <p:ph type="body" idx="1"/>
          </p:nvPr>
        </p:nvSpPr>
        <p:spPr>
          <a:xfrm>
            <a:off x="685800" y="4400550"/>
            <a:ext cx="5486399" cy="3600599"/>
          </a:xfrm>
          <a:prstGeom prst="rect">
            <a:avLst/>
          </a:prstGeom>
        </p:spPr>
        <p:txBody>
          <a:bodyPr lIns="91425" tIns="91425" rIns="91425" bIns="91425" anchor="t" anchorCtr="0">
            <a:noAutofit/>
          </a:bodyPr>
          <a:lstStyle/>
          <a:p>
            <a:pPr lvl="0" algn="ctr" rtl="0">
              <a:spcBef>
                <a:spcPts val="0"/>
              </a:spcBef>
              <a:buClr>
                <a:schemeClr val="dk1"/>
              </a:buClr>
              <a:buSzPct val="91666"/>
              <a:buFont typeface="Arial"/>
              <a:buNone/>
            </a:pPr>
            <a:r>
              <a:rPr lang="en-US" sz="1200" b="1">
                <a:solidFill>
                  <a:schemeClr val="dk1"/>
                </a:solidFill>
                <a:highlight>
                  <a:srgbClr val="FFFF00"/>
                </a:highlight>
                <a:latin typeface="Calibri"/>
                <a:ea typeface="Calibri"/>
                <a:cs typeface="Calibri"/>
                <a:sym typeface="Calibri"/>
              </a:rPr>
              <a:t>PLEASE PULL UP THIS SPEAKER NOTES BAR TO VIEW ALL NOTES HERE</a:t>
            </a:r>
          </a:p>
          <a:p>
            <a:pPr lvl="0" rtl="0">
              <a:spcBef>
                <a:spcPts val="0"/>
              </a:spcBef>
              <a:buNone/>
            </a:pPr>
            <a:r>
              <a:rPr lang="en-US" sz="1200" b="1">
                <a:solidFill>
                  <a:schemeClr val="dk1"/>
                </a:solidFill>
                <a:highlight>
                  <a:srgbClr val="FFFFFF"/>
                </a:highlight>
                <a:latin typeface="Calibri"/>
                <a:ea typeface="Calibri"/>
                <a:cs typeface="Calibri"/>
                <a:sym typeface="Calibri"/>
              </a:rPr>
              <a:t>- BATTERY STATUS button on MENU brings up this screen.</a:t>
            </a:r>
          </a:p>
          <a:p>
            <a:pPr lvl="0" rtl="0">
              <a:spcBef>
                <a:spcPts val="0"/>
              </a:spcBef>
              <a:buNone/>
            </a:pPr>
            <a:endParaRPr sz="1200" b="1">
              <a:solidFill>
                <a:schemeClr val="dk1"/>
              </a:solidFill>
              <a:highlight>
                <a:srgbClr val="FFFFFF"/>
              </a:highlight>
              <a:latin typeface="Calibri"/>
              <a:ea typeface="Calibri"/>
              <a:cs typeface="Calibri"/>
              <a:sym typeface="Calibri"/>
            </a:endParaRPr>
          </a:p>
          <a:p>
            <a:pPr lvl="0" rtl="0">
              <a:spcBef>
                <a:spcPts val="0"/>
              </a:spcBef>
              <a:buNone/>
            </a:pPr>
            <a:r>
              <a:rPr lang="en-US" sz="1200" b="1">
                <a:solidFill>
                  <a:schemeClr val="dk1"/>
                </a:solidFill>
                <a:highlight>
                  <a:srgbClr val="FFFFFF"/>
                </a:highlight>
                <a:latin typeface="Calibri"/>
                <a:ea typeface="Calibri"/>
                <a:cs typeface="Calibri"/>
                <a:sym typeface="Calibri"/>
              </a:rPr>
              <a:t>- This screen also automatically appears when charging is initiated.</a:t>
            </a:r>
          </a:p>
          <a:p>
            <a:pPr lvl="0" rtl="0">
              <a:spcBef>
                <a:spcPts val="0"/>
              </a:spcBef>
              <a:buNone/>
            </a:pPr>
            <a:endParaRPr sz="1200" b="1">
              <a:solidFill>
                <a:schemeClr val="dk1"/>
              </a:solidFill>
              <a:highlight>
                <a:srgbClr val="FFFFFF"/>
              </a:highlight>
              <a:latin typeface="Calibri"/>
              <a:ea typeface="Calibri"/>
              <a:cs typeface="Calibri"/>
              <a:sym typeface="Calibri"/>
            </a:endParaRPr>
          </a:p>
          <a:p>
            <a:pPr lvl="0" rtl="0">
              <a:spcBef>
                <a:spcPts val="0"/>
              </a:spcBef>
              <a:buNone/>
            </a:pPr>
            <a:r>
              <a:rPr lang="en-US" sz="1200" b="1">
                <a:solidFill>
                  <a:schemeClr val="dk1"/>
                </a:solidFill>
                <a:highlight>
                  <a:srgbClr val="FFFFFF"/>
                </a:highlight>
                <a:latin typeface="Calibri"/>
                <a:ea typeface="Calibri"/>
                <a:cs typeface="Calibri"/>
                <a:sym typeface="Calibri"/>
              </a:rPr>
              <a:t>- When not charging,  this screen will time out to MAIN screen after the time specified in SETTINGS.  To return to the MENU screen, press the GO BACK button.</a:t>
            </a:r>
          </a:p>
        </p:txBody>
      </p:sp>
      <p:sp>
        <p:nvSpPr>
          <p:cNvPr id="107" name="Shape 107"/>
          <p:cNvSpPr txBox="1">
            <a:spLocks noGrp="1"/>
          </p:cNvSpPr>
          <p:nvPr>
            <p:ph type="sldNum" idx="12"/>
          </p:nvPr>
        </p:nvSpPr>
        <p:spPr>
          <a:xfrm>
            <a:off x="3884612" y="8685213"/>
            <a:ext cx="2971799" cy="458699"/>
          </a:xfrm>
          <a:prstGeom prst="rect">
            <a:avLst/>
          </a:prstGeom>
        </p:spPr>
        <p:txBody>
          <a:bodyPr lIns="91425" tIns="45700" rIns="91425" bIns="45700" anchor="b" anchorCtr="0">
            <a:noAutofit/>
          </a:bodyPr>
          <a:lstStyle/>
          <a:p>
            <a:pPr lvl="0" rtl="0">
              <a:spcBef>
                <a:spcPts val="0"/>
              </a:spcBef>
              <a:buNone/>
            </a:pPr>
            <a:fld id="{00000000-1234-1234-1234-123412341234}" type="slidenum">
              <a:rPr lang="en-US"/>
              <a:t>8</a:t>
            </a:fld>
            <a:endParaRPr lang="en-US"/>
          </a:p>
        </p:txBody>
      </p:sp>
    </p:spTree>
    <p:extLst>
      <p:ext uri="{BB962C8B-B14F-4D97-AF65-F5344CB8AC3E}">
        <p14:creationId xmlns:p14="http://schemas.microsoft.com/office/powerpoint/2010/main" val="4478906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Shape 113"/>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4" name="Shape 114"/>
          <p:cNvSpPr txBox="1">
            <a:spLocks noGrp="1"/>
          </p:cNvSpPr>
          <p:nvPr>
            <p:ph type="body" idx="1"/>
          </p:nvPr>
        </p:nvSpPr>
        <p:spPr>
          <a:xfrm>
            <a:off x="685800" y="4400550"/>
            <a:ext cx="5486399" cy="3600599"/>
          </a:xfrm>
          <a:prstGeom prst="rect">
            <a:avLst/>
          </a:prstGeom>
        </p:spPr>
        <p:txBody>
          <a:bodyPr lIns="91425" tIns="91425" rIns="91425" bIns="91425" anchor="t" anchorCtr="0">
            <a:noAutofit/>
          </a:bodyPr>
          <a:lstStyle/>
          <a:p>
            <a:pPr lvl="0" algn="ctr" rtl="0">
              <a:spcBef>
                <a:spcPts val="0"/>
              </a:spcBef>
              <a:buClr>
                <a:schemeClr val="dk1"/>
              </a:buClr>
              <a:buSzPct val="91666"/>
              <a:buFont typeface="Arial"/>
              <a:buNone/>
            </a:pPr>
            <a:r>
              <a:rPr lang="en-US" sz="1200" b="1">
                <a:solidFill>
                  <a:schemeClr val="dk1"/>
                </a:solidFill>
                <a:highlight>
                  <a:srgbClr val="FFFF00"/>
                </a:highlight>
                <a:latin typeface="Calibri"/>
                <a:ea typeface="Calibri"/>
                <a:cs typeface="Calibri"/>
                <a:sym typeface="Calibri"/>
              </a:rPr>
              <a:t>PLEASE PULL UP THIS SPEAKER NOTES BAR TO VIEW ALL NOTES HERE</a:t>
            </a:r>
          </a:p>
          <a:p>
            <a:pPr lvl="0" rtl="0">
              <a:spcBef>
                <a:spcPts val="0"/>
              </a:spcBef>
              <a:buNone/>
            </a:pPr>
            <a:r>
              <a:rPr lang="en-US" sz="1200" b="1">
                <a:solidFill>
                  <a:schemeClr val="dk1"/>
                </a:solidFill>
                <a:latin typeface="Calibri"/>
                <a:ea typeface="Calibri"/>
                <a:cs typeface="Calibri"/>
                <a:sym typeface="Calibri"/>
              </a:rPr>
              <a:t>- VEHICLE DATA button on MENU screen brings you to this screen</a:t>
            </a:r>
          </a:p>
          <a:p>
            <a:pPr lvl="0" rtl="0">
              <a:spcBef>
                <a:spcPts val="0"/>
              </a:spcBef>
              <a:buNone/>
            </a:pPr>
            <a:endParaRPr sz="1200" b="1">
              <a:solidFill>
                <a:schemeClr val="dk1"/>
              </a:solidFill>
              <a:latin typeface="Calibri"/>
              <a:ea typeface="Calibri"/>
              <a:cs typeface="Calibri"/>
              <a:sym typeface="Calibri"/>
            </a:endParaRPr>
          </a:p>
          <a:p>
            <a:pPr lvl="0" rtl="0">
              <a:spcBef>
                <a:spcPts val="0"/>
              </a:spcBef>
              <a:buNone/>
            </a:pPr>
            <a:r>
              <a:rPr lang="en-US" sz="1200" b="1">
                <a:solidFill>
                  <a:schemeClr val="dk1"/>
                </a:solidFill>
                <a:latin typeface="Calibri"/>
                <a:ea typeface="Calibri"/>
                <a:cs typeface="Calibri"/>
                <a:sym typeface="Calibri"/>
              </a:rPr>
              <a:t>- This screen displays data only</a:t>
            </a:r>
          </a:p>
          <a:p>
            <a:pPr lvl="0" rtl="0">
              <a:spcBef>
                <a:spcPts val="0"/>
              </a:spcBef>
              <a:buClr>
                <a:schemeClr val="dk1"/>
              </a:buClr>
              <a:buSzPct val="91666"/>
              <a:buFont typeface="Arial"/>
              <a:buNone/>
            </a:pPr>
            <a:endParaRPr sz="1200" b="1">
              <a:solidFill>
                <a:schemeClr val="dk1"/>
              </a:solidFill>
              <a:latin typeface="Calibri"/>
              <a:ea typeface="Calibri"/>
              <a:cs typeface="Calibri"/>
              <a:sym typeface="Calibri"/>
            </a:endParaRPr>
          </a:p>
          <a:p>
            <a:pPr lvl="0" rtl="0">
              <a:spcBef>
                <a:spcPts val="0"/>
              </a:spcBef>
              <a:buClr>
                <a:schemeClr val="dk1"/>
              </a:buClr>
              <a:buSzPct val="91666"/>
              <a:buFont typeface="Arial"/>
              <a:buNone/>
            </a:pPr>
            <a:r>
              <a:rPr lang="en-US" sz="1200" b="1">
                <a:solidFill>
                  <a:schemeClr val="dk1"/>
                </a:solidFill>
                <a:latin typeface="Calibri"/>
                <a:ea typeface="Calibri"/>
                <a:cs typeface="Calibri"/>
                <a:sym typeface="Calibri"/>
              </a:rPr>
              <a:t>- This screen will time out to MAIN screen after a period of inactivity as specified in SETTINGS.  To return to the MENU screen, press the GO BACK button.</a:t>
            </a:r>
          </a:p>
          <a:p>
            <a:pPr lvl="0" rtl="0">
              <a:lnSpc>
                <a:spcPct val="115000"/>
              </a:lnSpc>
              <a:spcBef>
                <a:spcPts val="0"/>
              </a:spcBef>
              <a:buClr>
                <a:schemeClr val="dk1"/>
              </a:buClr>
              <a:buSzPct val="100000"/>
              <a:buFont typeface="Arial"/>
              <a:buNone/>
            </a:pPr>
            <a:r>
              <a:rPr lang="en-US" sz="1100">
                <a:solidFill>
                  <a:srgbClr val="1F497D"/>
                </a:solidFill>
                <a:highlight>
                  <a:srgbClr val="FFFFFF"/>
                </a:highlight>
                <a:latin typeface="Calibri"/>
                <a:ea typeface="Calibri"/>
                <a:cs typeface="Calibri"/>
                <a:sym typeface="Calibri"/>
              </a:rPr>
              <a:t>  	</a:t>
            </a:r>
          </a:p>
        </p:txBody>
      </p:sp>
      <p:sp>
        <p:nvSpPr>
          <p:cNvPr id="115" name="Shape 115"/>
          <p:cNvSpPr txBox="1">
            <a:spLocks noGrp="1"/>
          </p:cNvSpPr>
          <p:nvPr>
            <p:ph type="sldNum" idx="12"/>
          </p:nvPr>
        </p:nvSpPr>
        <p:spPr>
          <a:xfrm>
            <a:off x="3884612" y="8685213"/>
            <a:ext cx="2971799" cy="458699"/>
          </a:xfrm>
          <a:prstGeom prst="rect">
            <a:avLst/>
          </a:prstGeom>
        </p:spPr>
        <p:txBody>
          <a:bodyPr lIns="91425" tIns="45700" rIns="91425" bIns="45700" anchor="b" anchorCtr="0">
            <a:noAutofit/>
          </a:bodyPr>
          <a:lstStyle/>
          <a:p>
            <a:pPr lvl="0" rtl="0">
              <a:spcBef>
                <a:spcPts val="0"/>
              </a:spcBef>
              <a:buNone/>
            </a:pPr>
            <a:fld id="{00000000-1234-1234-1234-123412341234}" type="slidenum">
              <a:rPr lang="en-US"/>
              <a:t>9</a:t>
            </a:fld>
            <a:endParaRPr lang="en-US"/>
          </a:p>
        </p:txBody>
      </p:sp>
    </p:spTree>
    <p:extLst>
      <p:ext uri="{BB962C8B-B14F-4D97-AF65-F5344CB8AC3E}">
        <p14:creationId xmlns:p14="http://schemas.microsoft.com/office/powerpoint/2010/main" val="23788647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13"/>
        <p:cNvGrpSpPr/>
        <p:nvPr/>
      </p:nvGrpSpPr>
      <p:grpSpPr>
        <a:xfrm>
          <a:off x="0" y="0"/>
          <a:ext cx="0" cy="0"/>
          <a:chOff x="0" y="0"/>
          <a:chExt cx="0" cy="0"/>
        </a:xfrm>
      </p:grpSpPr>
      <p:sp>
        <p:nvSpPr>
          <p:cNvPr id="14" name="Shape 14"/>
          <p:cNvSpPr txBox="1">
            <a:spLocks noGrp="1"/>
          </p:cNvSpPr>
          <p:nvPr>
            <p:ph type="subTitle" idx="1"/>
          </p:nvPr>
        </p:nvSpPr>
        <p:spPr>
          <a:xfrm>
            <a:off x="685800" y="3786737"/>
            <a:ext cx="7772400" cy="1046400"/>
          </a:xfrm>
          <a:prstGeom prst="rect">
            <a:avLst/>
          </a:prstGeom>
        </p:spPr>
        <p:txBody>
          <a:bodyPr lIns="91425" tIns="91425" rIns="91425" bIns="91425" anchor="t" anchorCtr="0"/>
          <a:lstStyle>
            <a:lvl1pPr lvl="0" algn="ctr">
              <a:spcBef>
                <a:spcPts val="0"/>
              </a:spcBef>
              <a:buClr>
                <a:schemeClr val="dk2"/>
              </a:buClr>
              <a:buNone/>
              <a:defRPr>
                <a:solidFill>
                  <a:schemeClr val="dk2"/>
                </a:solidFill>
              </a:defRPr>
            </a:lvl1pPr>
            <a:lvl2pPr lvl="1" algn="ctr">
              <a:spcBef>
                <a:spcPts val="0"/>
              </a:spcBef>
              <a:buClr>
                <a:schemeClr val="dk2"/>
              </a:buClr>
              <a:buSzPct val="100000"/>
              <a:buNone/>
              <a:defRPr sz="3000">
                <a:solidFill>
                  <a:schemeClr val="dk2"/>
                </a:solidFill>
              </a:defRPr>
            </a:lvl2pPr>
            <a:lvl3pPr lvl="2" algn="ctr">
              <a:spcBef>
                <a:spcPts val="0"/>
              </a:spcBef>
              <a:buClr>
                <a:schemeClr val="dk2"/>
              </a:buClr>
              <a:buSzPct val="100000"/>
              <a:buNone/>
              <a:defRPr sz="3000">
                <a:solidFill>
                  <a:schemeClr val="dk2"/>
                </a:solidFill>
              </a:defRPr>
            </a:lvl3pPr>
            <a:lvl4pPr lvl="3" algn="ctr">
              <a:spcBef>
                <a:spcPts val="0"/>
              </a:spcBef>
              <a:buClr>
                <a:schemeClr val="dk2"/>
              </a:buClr>
              <a:buSzPct val="100000"/>
              <a:buNone/>
              <a:defRPr sz="3000">
                <a:solidFill>
                  <a:schemeClr val="dk2"/>
                </a:solidFill>
              </a:defRPr>
            </a:lvl4pPr>
            <a:lvl5pPr lvl="4" algn="ctr">
              <a:spcBef>
                <a:spcPts val="0"/>
              </a:spcBef>
              <a:buClr>
                <a:schemeClr val="dk2"/>
              </a:buClr>
              <a:buSzPct val="100000"/>
              <a:buNone/>
              <a:defRPr sz="3000">
                <a:solidFill>
                  <a:schemeClr val="dk2"/>
                </a:solidFill>
              </a:defRPr>
            </a:lvl5pPr>
            <a:lvl6pPr lvl="5" algn="ctr">
              <a:spcBef>
                <a:spcPts val="0"/>
              </a:spcBef>
              <a:buClr>
                <a:schemeClr val="dk2"/>
              </a:buClr>
              <a:buSzPct val="100000"/>
              <a:buNone/>
              <a:defRPr sz="3000">
                <a:solidFill>
                  <a:schemeClr val="dk2"/>
                </a:solidFill>
              </a:defRPr>
            </a:lvl6pPr>
            <a:lvl7pPr lvl="6" algn="ctr">
              <a:spcBef>
                <a:spcPts val="0"/>
              </a:spcBef>
              <a:buClr>
                <a:schemeClr val="dk2"/>
              </a:buClr>
              <a:buSzPct val="100000"/>
              <a:buNone/>
              <a:defRPr sz="3000">
                <a:solidFill>
                  <a:schemeClr val="dk2"/>
                </a:solidFill>
              </a:defRPr>
            </a:lvl7pPr>
            <a:lvl8pPr lvl="7" algn="ctr">
              <a:spcBef>
                <a:spcPts val="0"/>
              </a:spcBef>
              <a:buClr>
                <a:schemeClr val="dk2"/>
              </a:buClr>
              <a:buSzPct val="100000"/>
              <a:buNone/>
              <a:defRPr sz="3000">
                <a:solidFill>
                  <a:schemeClr val="dk2"/>
                </a:solidFill>
              </a:defRPr>
            </a:lvl8pPr>
            <a:lvl9pPr lvl="8" algn="ctr">
              <a:spcBef>
                <a:spcPts val="0"/>
              </a:spcBef>
              <a:buClr>
                <a:schemeClr val="dk2"/>
              </a:buClr>
              <a:buSzPct val="100000"/>
              <a:buNone/>
              <a:defRPr sz="3000">
                <a:solidFill>
                  <a:schemeClr val="dk2"/>
                </a:solidFill>
              </a:defRPr>
            </a:lvl9pPr>
          </a:lstStyle>
          <a:p>
            <a:endParaRPr/>
          </a:p>
        </p:txBody>
      </p:sp>
      <p:sp>
        <p:nvSpPr>
          <p:cNvPr id="15" name="Shape 15"/>
          <p:cNvSpPr txBox="1">
            <a:spLocks noGrp="1"/>
          </p:cNvSpPr>
          <p:nvPr>
            <p:ph type="ctrTitle"/>
          </p:nvPr>
        </p:nvSpPr>
        <p:spPr>
          <a:xfrm>
            <a:off x="685800" y="2111123"/>
            <a:ext cx="7772400" cy="1546500"/>
          </a:xfrm>
          <a:prstGeom prst="rect">
            <a:avLst/>
          </a:prstGeom>
        </p:spPr>
        <p:txBody>
          <a:bodyPr lIns="91425" tIns="91425" rIns="91425" bIns="91425" anchor="b" anchorCtr="0"/>
          <a:lstStyle>
            <a:lvl1pPr lvl="0" algn="ctr">
              <a:spcBef>
                <a:spcPts val="0"/>
              </a:spcBef>
              <a:buSzPct val="100000"/>
              <a:defRPr sz="4800"/>
            </a:lvl1pPr>
            <a:lvl2pPr lvl="1" algn="ctr">
              <a:spcBef>
                <a:spcPts val="0"/>
              </a:spcBef>
              <a:buSzPct val="100000"/>
              <a:defRPr sz="4800"/>
            </a:lvl2pPr>
            <a:lvl3pPr lvl="2" algn="ctr">
              <a:spcBef>
                <a:spcPts val="0"/>
              </a:spcBef>
              <a:buSzPct val="100000"/>
              <a:defRPr sz="4800"/>
            </a:lvl3pPr>
            <a:lvl4pPr lvl="3" algn="ctr">
              <a:spcBef>
                <a:spcPts val="0"/>
              </a:spcBef>
              <a:buSzPct val="100000"/>
              <a:defRPr sz="4800"/>
            </a:lvl4pPr>
            <a:lvl5pPr lvl="4" algn="ctr">
              <a:spcBef>
                <a:spcPts val="0"/>
              </a:spcBef>
              <a:buSzPct val="100000"/>
              <a:defRPr sz="4800"/>
            </a:lvl5pPr>
            <a:lvl6pPr lvl="5" algn="ctr">
              <a:spcBef>
                <a:spcPts val="0"/>
              </a:spcBef>
              <a:buSzPct val="100000"/>
              <a:defRPr sz="4800"/>
            </a:lvl6pPr>
            <a:lvl7pPr lvl="6" algn="ctr">
              <a:spcBef>
                <a:spcPts val="0"/>
              </a:spcBef>
              <a:buSzPct val="100000"/>
              <a:defRPr sz="4800"/>
            </a:lvl7pPr>
            <a:lvl8pPr lvl="7" algn="ctr">
              <a:spcBef>
                <a:spcPts val="0"/>
              </a:spcBef>
              <a:buSzPct val="100000"/>
              <a:defRPr sz="4800"/>
            </a:lvl8pPr>
            <a:lvl9pPr lvl="8" algn="ctr">
              <a:spcBef>
                <a:spcPts val="0"/>
              </a:spcBef>
              <a:buSzPct val="100000"/>
              <a:defRPr sz="4800"/>
            </a:lvl9pPr>
          </a:lstStyle>
          <a:p>
            <a:endParaRPr/>
          </a:p>
        </p:txBody>
      </p:sp>
      <p:sp>
        <p:nvSpPr>
          <p:cNvPr id="16" name="Shape 16"/>
          <p:cNvSpPr txBox="1">
            <a:spLocks noGrp="1"/>
          </p:cNvSpPr>
          <p:nvPr>
            <p:ph type="sldNum" idx="12"/>
          </p:nvPr>
        </p:nvSpPr>
        <p:spPr>
          <a:xfrm>
            <a:off x="8556791" y="6333134"/>
            <a:ext cx="548699" cy="524699"/>
          </a:xfrm>
          <a:prstGeom prst="rect">
            <a:avLst/>
          </a:prstGeom>
        </p:spPr>
        <p:txBody>
          <a:bodyPr lIns="91425" tIns="91425" rIns="91425" bIns="91425" anchor="ctr" anchorCtr="0">
            <a:noAutofit/>
          </a:bodyPr>
          <a:lstStyle/>
          <a:p>
            <a:pPr lvl="0">
              <a:spcBef>
                <a:spcPts val="0"/>
              </a:spcBef>
              <a:buNone/>
            </a:pPr>
            <a:fld id="{00000000-1234-1234-1234-123412341234}" type="slidenum">
              <a:rPr lang="en-US"/>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7"/>
        <p:cNvGrpSpPr/>
        <p:nvPr/>
      </p:nvGrpSpPr>
      <p:grpSpPr>
        <a:xfrm>
          <a:off x="0" y="0"/>
          <a:ext cx="0" cy="0"/>
          <a:chOff x="0" y="0"/>
          <a:chExt cx="0" cy="0"/>
        </a:xfrm>
      </p:grpSpPr>
      <p:sp>
        <p:nvSpPr>
          <p:cNvPr id="18" name="Shape 18"/>
          <p:cNvSpPr txBox="1">
            <a:spLocks noGrp="1"/>
          </p:cNvSpPr>
          <p:nvPr>
            <p:ph type="title"/>
          </p:nvPr>
        </p:nvSpPr>
        <p:spPr>
          <a:xfrm>
            <a:off x="457200" y="274637"/>
            <a:ext cx="8229600" cy="1143000"/>
          </a:xfrm>
          <a:prstGeom prst="rect">
            <a:avLst/>
          </a:prstGeom>
        </p:spPr>
        <p:txBody>
          <a:bodyPr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9" name="Shape 19"/>
          <p:cNvSpPr txBox="1">
            <a:spLocks noGrp="1"/>
          </p:cNvSpPr>
          <p:nvPr>
            <p:ph type="body" idx="1"/>
          </p:nvPr>
        </p:nvSpPr>
        <p:spPr>
          <a:xfrm>
            <a:off x="457200" y="1600200"/>
            <a:ext cx="8229600" cy="49677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0" name="Shape 20"/>
          <p:cNvSpPr txBox="1">
            <a:spLocks noGrp="1"/>
          </p:cNvSpPr>
          <p:nvPr>
            <p:ph type="sldNum" idx="12"/>
          </p:nvPr>
        </p:nvSpPr>
        <p:spPr>
          <a:xfrm>
            <a:off x="8556791" y="6333134"/>
            <a:ext cx="548699" cy="524699"/>
          </a:xfrm>
          <a:prstGeom prst="rect">
            <a:avLst/>
          </a:prstGeom>
        </p:spPr>
        <p:txBody>
          <a:bodyPr lIns="91425" tIns="91425" rIns="91425" bIns="91425" anchor="ctr" anchorCtr="0">
            <a:noAutofit/>
          </a:bodyPr>
          <a:lstStyle/>
          <a:p>
            <a:pPr lvl="0">
              <a:spcBef>
                <a:spcPts val="0"/>
              </a:spcBef>
              <a:buNone/>
            </a:pPr>
            <a:fld id="{00000000-1234-1234-1234-123412341234}" type="slidenum">
              <a:rPr lang="en-US"/>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21"/>
        <p:cNvGrpSpPr/>
        <p:nvPr/>
      </p:nvGrpSpPr>
      <p:grpSpPr>
        <a:xfrm>
          <a:off x="0" y="0"/>
          <a:ext cx="0" cy="0"/>
          <a:chOff x="0" y="0"/>
          <a:chExt cx="0" cy="0"/>
        </a:xfrm>
      </p:grpSpPr>
      <p:sp>
        <p:nvSpPr>
          <p:cNvPr id="22" name="Shape 22"/>
          <p:cNvSpPr txBox="1">
            <a:spLocks noGrp="1"/>
          </p:cNvSpPr>
          <p:nvPr>
            <p:ph type="title"/>
          </p:nvPr>
        </p:nvSpPr>
        <p:spPr>
          <a:xfrm>
            <a:off x="457200" y="274637"/>
            <a:ext cx="8229600" cy="1143000"/>
          </a:xfrm>
          <a:prstGeom prst="rect">
            <a:avLst/>
          </a:prstGeom>
        </p:spPr>
        <p:txBody>
          <a:bodyPr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3" name="Shape 23"/>
          <p:cNvSpPr txBox="1">
            <a:spLocks noGrp="1"/>
          </p:cNvSpPr>
          <p:nvPr>
            <p:ph type="body" idx="1"/>
          </p:nvPr>
        </p:nvSpPr>
        <p:spPr>
          <a:xfrm>
            <a:off x="457200" y="1600200"/>
            <a:ext cx="3994500" cy="49677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4" name="Shape 24"/>
          <p:cNvSpPr txBox="1">
            <a:spLocks noGrp="1"/>
          </p:cNvSpPr>
          <p:nvPr>
            <p:ph type="body" idx="2"/>
          </p:nvPr>
        </p:nvSpPr>
        <p:spPr>
          <a:xfrm>
            <a:off x="4692273" y="1600200"/>
            <a:ext cx="3994500" cy="49677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5" name="Shape 25"/>
          <p:cNvSpPr txBox="1">
            <a:spLocks noGrp="1"/>
          </p:cNvSpPr>
          <p:nvPr>
            <p:ph type="sldNum" idx="12"/>
          </p:nvPr>
        </p:nvSpPr>
        <p:spPr>
          <a:xfrm>
            <a:off x="8556791" y="6333134"/>
            <a:ext cx="548699" cy="524699"/>
          </a:xfrm>
          <a:prstGeom prst="rect">
            <a:avLst/>
          </a:prstGeom>
        </p:spPr>
        <p:txBody>
          <a:bodyPr lIns="91425" tIns="91425" rIns="91425" bIns="91425" anchor="ctr" anchorCtr="0">
            <a:noAutofit/>
          </a:bodyPr>
          <a:lstStyle/>
          <a:p>
            <a:pPr lvl="0">
              <a:spcBef>
                <a:spcPts val="0"/>
              </a:spcBef>
              <a:buNone/>
            </a:pPr>
            <a:fld id="{00000000-1234-1234-1234-123412341234}" type="slidenum">
              <a:rPr lang="en-US"/>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26"/>
        <p:cNvGrpSpPr/>
        <p:nvPr/>
      </p:nvGrpSpPr>
      <p:grpSpPr>
        <a:xfrm>
          <a:off x="0" y="0"/>
          <a:ext cx="0" cy="0"/>
          <a:chOff x="0" y="0"/>
          <a:chExt cx="0" cy="0"/>
        </a:xfrm>
      </p:grpSpPr>
      <p:sp>
        <p:nvSpPr>
          <p:cNvPr id="27" name="Shape 27"/>
          <p:cNvSpPr txBox="1">
            <a:spLocks noGrp="1"/>
          </p:cNvSpPr>
          <p:nvPr>
            <p:ph type="title"/>
          </p:nvPr>
        </p:nvSpPr>
        <p:spPr>
          <a:xfrm>
            <a:off x="457200" y="274637"/>
            <a:ext cx="8229600" cy="1143000"/>
          </a:xfrm>
          <a:prstGeom prst="rect">
            <a:avLst/>
          </a:prstGeom>
        </p:spPr>
        <p:txBody>
          <a:bodyPr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8" name="Shape 28"/>
          <p:cNvSpPr txBox="1">
            <a:spLocks noGrp="1"/>
          </p:cNvSpPr>
          <p:nvPr>
            <p:ph type="sldNum" idx="12"/>
          </p:nvPr>
        </p:nvSpPr>
        <p:spPr>
          <a:xfrm>
            <a:off x="8556791" y="6333134"/>
            <a:ext cx="548699" cy="524699"/>
          </a:xfrm>
          <a:prstGeom prst="rect">
            <a:avLst/>
          </a:prstGeom>
        </p:spPr>
        <p:txBody>
          <a:bodyPr lIns="91425" tIns="91425" rIns="91425" bIns="91425" anchor="ctr" anchorCtr="0">
            <a:noAutofit/>
          </a:bodyPr>
          <a:lstStyle/>
          <a:p>
            <a:pPr lvl="0">
              <a:spcBef>
                <a:spcPts val="0"/>
              </a:spcBef>
              <a:buNone/>
            </a:pPr>
            <a:fld id="{00000000-1234-1234-1234-123412341234}" type="slidenum">
              <a:rPr lang="en-US"/>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Caption">
    <p:spTree>
      <p:nvGrpSpPr>
        <p:cNvPr id="1" name="Shape 29"/>
        <p:cNvGrpSpPr/>
        <p:nvPr/>
      </p:nvGrpSpPr>
      <p:grpSpPr>
        <a:xfrm>
          <a:off x="0" y="0"/>
          <a:ext cx="0" cy="0"/>
          <a:chOff x="0" y="0"/>
          <a:chExt cx="0" cy="0"/>
        </a:xfrm>
      </p:grpSpPr>
      <p:sp>
        <p:nvSpPr>
          <p:cNvPr id="30" name="Shape 30"/>
          <p:cNvSpPr txBox="1">
            <a:spLocks noGrp="1"/>
          </p:cNvSpPr>
          <p:nvPr>
            <p:ph type="body" idx="1"/>
          </p:nvPr>
        </p:nvSpPr>
        <p:spPr>
          <a:xfrm>
            <a:off x="457200" y="5875078"/>
            <a:ext cx="8229600" cy="692700"/>
          </a:xfrm>
          <a:prstGeom prst="rect">
            <a:avLst/>
          </a:prstGeom>
        </p:spPr>
        <p:txBody>
          <a:bodyPr lIns="91425" tIns="91425" rIns="91425" bIns="91425" anchor="t" anchorCtr="0"/>
          <a:lstStyle>
            <a:lvl1pPr lvl="0" algn="ctr">
              <a:spcBef>
                <a:spcPts val="0"/>
              </a:spcBef>
              <a:buClr>
                <a:schemeClr val="dk1"/>
              </a:buClr>
              <a:buSzPct val="100000"/>
              <a:buNone/>
              <a:defRPr sz="1800">
                <a:solidFill>
                  <a:schemeClr val="dk1"/>
                </a:solidFill>
              </a:defRPr>
            </a:lvl1pPr>
          </a:lstStyle>
          <a:p>
            <a:endParaRPr/>
          </a:p>
        </p:txBody>
      </p:sp>
      <p:sp>
        <p:nvSpPr>
          <p:cNvPr id="31" name="Shape 31"/>
          <p:cNvSpPr txBox="1">
            <a:spLocks noGrp="1"/>
          </p:cNvSpPr>
          <p:nvPr>
            <p:ph type="sldNum" idx="12"/>
          </p:nvPr>
        </p:nvSpPr>
        <p:spPr>
          <a:xfrm>
            <a:off x="8556791" y="6333134"/>
            <a:ext cx="548699" cy="524699"/>
          </a:xfrm>
          <a:prstGeom prst="rect">
            <a:avLst/>
          </a:prstGeom>
        </p:spPr>
        <p:txBody>
          <a:bodyPr lIns="91425" tIns="91425" rIns="91425" bIns="91425" anchor="ctr" anchorCtr="0">
            <a:noAutofit/>
          </a:bodyPr>
          <a:lstStyle/>
          <a:p>
            <a:pPr lvl="0">
              <a:spcBef>
                <a:spcPts val="0"/>
              </a:spcBef>
              <a:buNone/>
            </a:pPr>
            <a:fld id="{00000000-1234-1234-1234-123412341234}" type="slidenum">
              <a:rPr lang="en-US"/>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32"/>
        <p:cNvGrpSpPr/>
        <p:nvPr/>
      </p:nvGrpSpPr>
      <p:grpSpPr>
        <a:xfrm>
          <a:off x="0" y="0"/>
          <a:ext cx="0" cy="0"/>
          <a:chOff x="0" y="0"/>
          <a:chExt cx="0" cy="0"/>
        </a:xfrm>
      </p:grpSpPr>
      <p:sp>
        <p:nvSpPr>
          <p:cNvPr id="33" name="Shape 33"/>
          <p:cNvSpPr txBox="1">
            <a:spLocks noGrp="1"/>
          </p:cNvSpPr>
          <p:nvPr>
            <p:ph type="sldNum" idx="12"/>
          </p:nvPr>
        </p:nvSpPr>
        <p:spPr>
          <a:xfrm>
            <a:off x="8556791" y="6333134"/>
            <a:ext cx="548699" cy="524699"/>
          </a:xfrm>
          <a:prstGeom prst="rect">
            <a:avLst/>
          </a:prstGeom>
        </p:spPr>
        <p:txBody>
          <a:bodyPr lIns="91425" tIns="91425" rIns="91425" bIns="91425" anchor="ctr" anchorCtr="0">
            <a:noAutofit/>
          </a:bodyPr>
          <a:lstStyle/>
          <a:p>
            <a:pPr lvl="0">
              <a:spcBef>
                <a:spcPts val="0"/>
              </a:spcBef>
              <a:buNone/>
            </a:pPr>
            <a:fld id="{00000000-1234-1234-1234-123412341234}" type="slidenum">
              <a:rPr lang="en-US"/>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Title Slide 1">
    <p:spTree>
      <p:nvGrpSpPr>
        <p:cNvPr id="1" name="Shape 34"/>
        <p:cNvGrpSpPr/>
        <p:nvPr/>
      </p:nvGrpSpPr>
      <p:grpSpPr>
        <a:xfrm>
          <a:off x="0" y="0"/>
          <a:ext cx="0" cy="0"/>
          <a:chOff x="0" y="0"/>
          <a:chExt cx="0" cy="0"/>
        </a:xfrm>
      </p:grpSpPr>
      <p:sp>
        <p:nvSpPr>
          <p:cNvPr id="35" name="Shape 35"/>
          <p:cNvSpPr txBox="1">
            <a:spLocks noGrp="1"/>
          </p:cNvSpPr>
          <p:nvPr>
            <p:ph type="dt" idx="10"/>
          </p:nvPr>
        </p:nvSpPr>
        <p:spPr>
          <a:xfrm>
            <a:off x="457200" y="6356350"/>
            <a:ext cx="2133599" cy="365099"/>
          </a:xfrm>
          <a:prstGeom prst="rect">
            <a:avLst/>
          </a:prstGeom>
          <a:noFill/>
          <a:ln>
            <a:noFill/>
          </a:ln>
        </p:spPr>
        <p:txBody>
          <a:bodyPr lIns="91425" tIns="91425" rIns="91425" bIns="91425" anchor="ctr" anchorCtr="0"/>
          <a:lstStyle>
            <a:lvl1pPr marL="0" marR="0" lvl="0" indent="0" algn="l" rtl="0">
              <a:spcBef>
                <a:spcPts val="0"/>
              </a:spcBef>
              <a:defRPr/>
            </a:lvl1pPr>
            <a:lvl2pPr marL="457200" marR="0" lvl="1" indent="0" algn="l" rtl="0">
              <a:spcBef>
                <a:spcPts val="0"/>
              </a:spcBef>
              <a:defRPr/>
            </a:lvl2pPr>
            <a:lvl3pPr marL="914400" marR="0" lvl="2" indent="0" algn="l" rtl="0">
              <a:spcBef>
                <a:spcPts val="0"/>
              </a:spcBef>
              <a:defRPr/>
            </a:lvl3pPr>
            <a:lvl4pPr marL="1371600" marR="0" lvl="3" indent="0" algn="l" rtl="0">
              <a:spcBef>
                <a:spcPts val="0"/>
              </a:spcBef>
              <a:defRPr/>
            </a:lvl4pPr>
            <a:lvl5pPr marL="1828800" marR="0" lvl="4" indent="0" algn="l" rtl="0">
              <a:spcBef>
                <a:spcPts val="0"/>
              </a:spcBef>
              <a:defRPr/>
            </a:lvl5pPr>
            <a:lvl6pPr marL="2286000" marR="0" lvl="5" indent="0" algn="l" rtl="0">
              <a:spcBef>
                <a:spcPts val="0"/>
              </a:spcBef>
              <a:defRPr/>
            </a:lvl6pPr>
            <a:lvl7pPr marL="2743200" marR="0" lvl="6" indent="0" algn="l" rtl="0">
              <a:spcBef>
                <a:spcPts val="0"/>
              </a:spcBef>
              <a:defRPr/>
            </a:lvl7pPr>
            <a:lvl8pPr marL="3200400" marR="0" lvl="7" indent="0" algn="l" rtl="0">
              <a:spcBef>
                <a:spcPts val="0"/>
              </a:spcBef>
              <a:defRPr/>
            </a:lvl8pPr>
            <a:lvl9pPr marL="3657600" marR="0" lvl="8" indent="0" algn="l" rtl="0">
              <a:spcBef>
                <a:spcPts val="0"/>
              </a:spcBef>
              <a:defRPr/>
            </a:lvl9pPr>
          </a:lstStyle>
          <a:p>
            <a:endParaRPr/>
          </a:p>
        </p:txBody>
      </p:sp>
      <p:sp>
        <p:nvSpPr>
          <p:cNvPr id="36" name="Shape 36"/>
          <p:cNvSpPr txBox="1">
            <a:spLocks noGrp="1"/>
          </p:cNvSpPr>
          <p:nvPr>
            <p:ph type="ftr" idx="11"/>
          </p:nvPr>
        </p:nvSpPr>
        <p:spPr>
          <a:xfrm>
            <a:off x="3124200" y="6411937"/>
            <a:ext cx="2895600" cy="365099"/>
          </a:xfrm>
          <a:prstGeom prst="rect">
            <a:avLst/>
          </a:prstGeom>
          <a:noFill/>
          <a:ln>
            <a:noFill/>
          </a:ln>
        </p:spPr>
        <p:txBody>
          <a:bodyPr lIns="91425" tIns="91425" rIns="91425" bIns="91425" anchor="ctr" anchorCtr="0"/>
          <a:lstStyle>
            <a:lvl1pPr marL="0" marR="0" lvl="0" indent="0" algn="ctr" rtl="0">
              <a:spcBef>
                <a:spcPts val="0"/>
              </a:spcBef>
              <a:defRPr/>
            </a:lvl1pPr>
            <a:lvl2pPr marL="457200" marR="0" lvl="1" indent="0" algn="l" rtl="0">
              <a:spcBef>
                <a:spcPts val="0"/>
              </a:spcBef>
              <a:defRPr/>
            </a:lvl2pPr>
            <a:lvl3pPr marL="914400" marR="0" lvl="2" indent="0" algn="l" rtl="0">
              <a:spcBef>
                <a:spcPts val="0"/>
              </a:spcBef>
              <a:defRPr/>
            </a:lvl3pPr>
            <a:lvl4pPr marL="1371600" marR="0" lvl="3" indent="0" algn="l" rtl="0">
              <a:spcBef>
                <a:spcPts val="0"/>
              </a:spcBef>
              <a:defRPr/>
            </a:lvl4pPr>
            <a:lvl5pPr marL="1828800" marR="0" lvl="4" indent="0" algn="l" rtl="0">
              <a:spcBef>
                <a:spcPts val="0"/>
              </a:spcBef>
              <a:defRPr/>
            </a:lvl5pPr>
            <a:lvl6pPr marL="2286000" marR="0" lvl="5" indent="0" algn="l" rtl="0">
              <a:spcBef>
                <a:spcPts val="0"/>
              </a:spcBef>
              <a:defRPr/>
            </a:lvl6pPr>
            <a:lvl7pPr marL="2743200" marR="0" lvl="6" indent="0" algn="l" rtl="0">
              <a:spcBef>
                <a:spcPts val="0"/>
              </a:spcBef>
              <a:defRPr/>
            </a:lvl7pPr>
            <a:lvl8pPr marL="3200400" marR="0" lvl="7" indent="0" algn="l" rtl="0">
              <a:spcBef>
                <a:spcPts val="0"/>
              </a:spcBef>
              <a:defRPr/>
            </a:lvl8pPr>
            <a:lvl9pPr marL="3657600" marR="0" lvl="8" indent="0" algn="l" rtl="0">
              <a:spcBef>
                <a:spcPts val="0"/>
              </a:spcBef>
              <a:defRPr/>
            </a:lvl9pPr>
          </a:lstStyle>
          <a:p>
            <a:endParaRPr/>
          </a:p>
        </p:txBody>
      </p:sp>
      <p:sp>
        <p:nvSpPr>
          <p:cNvPr id="37" name="Shape 37"/>
          <p:cNvSpPr txBox="1">
            <a:spLocks noGrp="1"/>
          </p:cNvSpPr>
          <p:nvPr>
            <p:ph type="sldNum" idx="12"/>
          </p:nvPr>
        </p:nvSpPr>
        <p:spPr>
          <a:xfrm>
            <a:off x="6553200" y="6356350"/>
            <a:ext cx="2133599" cy="36509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b="0" i="0" u="none" strike="noStrike" cap="none">
                <a:solidFill>
                  <a:srgbClr val="888888"/>
                </a:solidFill>
                <a:latin typeface="Calibri"/>
                <a:ea typeface="Calibri"/>
                <a:cs typeface="Calibri"/>
                <a:sym typeface="Calibri"/>
              </a:rPr>
              <a:t>‹#›</a:t>
            </a:fld>
            <a:endParaRPr lang="en-US" sz="1200" b="0" i="0" u="none" strike="noStrike" cap="none">
              <a:solidFill>
                <a:srgbClr val="888888"/>
              </a:solidFill>
              <a:latin typeface="Calibri"/>
              <a:ea typeface="Calibri"/>
              <a:cs typeface="Calibri"/>
              <a:sym typeface="Calibri"/>
            </a:endParaRPr>
          </a:p>
        </p:txBody>
      </p:sp>
      <p:sp>
        <p:nvSpPr>
          <p:cNvPr id="38" name="Shape 38"/>
          <p:cNvSpPr/>
          <p:nvPr/>
        </p:nvSpPr>
        <p:spPr>
          <a:xfrm rot="10800000" flipH="1">
            <a:off x="0" y="6356467"/>
            <a:ext cx="9144000" cy="45600"/>
          </a:xfrm>
          <a:prstGeom prst="rect">
            <a:avLst/>
          </a:prstGeom>
          <a:solidFill>
            <a:srgbClr val="800000"/>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rgbClr val="FFFFFF"/>
              </a:solidFill>
              <a:latin typeface="Calibri"/>
              <a:ea typeface="Calibri"/>
              <a:cs typeface="Calibri"/>
              <a:sym typeface="Calibri"/>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Title and Content">
    <p:spTree>
      <p:nvGrpSpPr>
        <p:cNvPr id="1" name="Shape 39"/>
        <p:cNvGrpSpPr/>
        <p:nvPr/>
      </p:nvGrpSpPr>
      <p:grpSpPr>
        <a:xfrm>
          <a:off x="0" y="0"/>
          <a:ext cx="0" cy="0"/>
          <a:chOff x="0" y="0"/>
          <a:chExt cx="0" cy="0"/>
        </a:xfrm>
      </p:grpSpPr>
      <p:sp>
        <p:nvSpPr>
          <p:cNvPr id="40" name="Shape 40"/>
          <p:cNvSpPr txBox="1">
            <a:spLocks noGrp="1"/>
          </p:cNvSpPr>
          <p:nvPr>
            <p:ph type="title"/>
          </p:nvPr>
        </p:nvSpPr>
        <p:spPr>
          <a:xfrm>
            <a:off x="457200" y="990598"/>
            <a:ext cx="8229600" cy="914400"/>
          </a:xfrm>
          <a:prstGeom prst="rect">
            <a:avLst/>
          </a:prstGeom>
          <a:noFill/>
          <a:ln>
            <a:noFill/>
          </a:ln>
        </p:spPr>
        <p:txBody>
          <a:bodyPr lIns="91425" tIns="91425" rIns="91425" bIns="91425" anchor="ctr" anchorCtr="0"/>
          <a:lstStyle>
            <a:lvl1pPr lvl="0" algn="ctr" rtl="0">
              <a:spcBef>
                <a:spcPts val="0"/>
              </a:spcBef>
              <a:buClr>
                <a:schemeClr val="dk1"/>
              </a:buClr>
              <a:buFont typeface="Calibri"/>
              <a:buNone/>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41" name="Shape 41"/>
          <p:cNvSpPr txBox="1">
            <a:spLocks noGrp="1"/>
          </p:cNvSpPr>
          <p:nvPr>
            <p:ph type="body" idx="1"/>
          </p:nvPr>
        </p:nvSpPr>
        <p:spPr>
          <a:xfrm>
            <a:off x="457200" y="1905000"/>
            <a:ext cx="8229600" cy="4221299"/>
          </a:xfrm>
          <a:prstGeom prst="rect">
            <a:avLst/>
          </a:prstGeom>
          <a:noFill/>
          <a:ln>
            <a:noFill/>
          </a:ln>
        </p:spPr>
        <p:txBody>
          <a:bodyPr lIns="91425" tIns="91425" rIns="91425" bIns="91425" anchor="t" anchorCtr="0"/>
          <a:lstStyle>
            <a:lvl1pPr marL="342900" lvl="0" indent="-139700" algn="l" rtl="0">
              <a:spcBef>
                <a:spcPts val="640"/>
              </a:spcBef>
              <a:buClr>
                <a:schemeClr val="dk1"/>
              </a:buClr>
              <a:buFont typeface="Arial"/>
              <a:buChar char="•"/>
              <a:defRPr/>
            </a:lvl1pPr>
            <a:lvl2pPr marL="742950" lvl="1" indent="-107950" algn="l" rtl="0">
              <a:spcBef>
                <a:spcPts val="560"/>
              </a:spcBef>
              <a:buClr>
                <a:schemeClr val="dk1"/>
              </a:buClr>
              <a:buFont typeface="Arial"/>
              <a:buChar char="–"/>
              <a:defRPr/>
            </a:lvl2pPr>
            <a:lvl3pPr marL="1143000" lvl="2" indent="-76200" algn="l" rtl="0">
              <a:spcBef>
                <a:spcPts val="480"/>
              </a:spcBef>
              <a:buClr>
                <a:schemeClr val="dk1"/>
              </a:buClr>
              <a:buFont typeface="Arial"/>
              <a:buChar char="•"/>
              <a:defRPr/>
            </a:lvl3pPr>
            <a:lvl4pPr marL="1600200" lvl="3" indent="-101600" algn="l" rtl="0">
              <a:spcBef>
                <a:spcPts val="400"/>
              </a:spcBef>
              <a:buClr>
                <a:schemeClr val="dk1"/>
              </a:buClr>
              <a:buFont typeface="Arial"/>
              <a:buChar char="–"/>
              <a:defRPr/>
            </a:lvl4pPr>
            <a:lvl5pPr marL="2057400" lvl="4" indent="-101600" algn="l" rtl="0">
              <a:spcBef>
                <a:spcPts val="400"/>
              </a:spcBef>
              <a:buClr>
                <a:schemeClr val="dk1"/>
              </a:buClr>
              <a:buFont typeface="Arial"/>
              <a:buChar char="»"/>
              <a:defRPr/>
            </a:lvl5pPr>
            <a:lvl6pPr marL="2514600" lvl="5" indent="-101600" algn="l" rtl="0">
              <a:spcBef>
                <a:spcPts val="400"/>
              </a:spcBef>
              <a:buClr>
                <a:schemeClr val="dk1"/>
              </a:buClr>
              <a:buFont typeface="Arial"/>
              <a:buChar char="•"/>
              <a:defRPr/>
            </a:lvl6pPr>
            <a:lvl7pPr marL="2971800" lvl="6" indent="-101600" algn="l" rtl="0">
              <a:spcBef>
                <a:spcPts val="400"/>
              </a:spcBef>
              <a:buClr>
                <a:schemeClr val="dk1"/>
              </a:buClr>
              <a:buFont typeface="Arial"/>
              <a:buChar char="•"/>
              <a:defRPr/>
            </a:lvl7pPr>
            <a:lvl8pPr marL="3429000" lvl="7" indent="-101600" algn="l" rtl="0">
              <a:spcBef>
                <a:spcPts val="400"/>
              </a:spcBef>
              <a:buClr>
                <a:schemeClr val="dk1"/>
              </a:buClr>
              <a:buFont typeface="Arial"/>
              <a:buChar char="•"/>
              <a:defRPr/>
            </a:lvl8pPr>
            <a:lvl9pPr marL="3886200" lvl="8" indent="-101600" algn="l" rtl="0">
              <a:spcBef>
                <a:spcPts val="400"/>
              </a:spcBef>
              <a:buClr>
                <a:schemeClr val="dk1"/>
              </a:buClr>
              <a:buFont typeface="Arial"/>
              <a:buChar char="•"/>
              <a:defRPr/>
            </a:lvl9pPr>
          </a:lstStyle>
          <a:p>
            <a:endParaRPr/>
          </a:p>
        </p:txBody>
      </p:sp>
      <p:sp>
        <p:nvSpPr>
          <p:cNvPr id="42" name="Shape 42"/>
          <p:cNvSpPr txBox="1">
            <a:spLocks noGrp="1"/>
          </p:cNvSpPr>
          <p:nvPr>
            <p:ph type="dt" idx="10"/>
          </p:nvPr>
        </p:nvSpPr>
        <p:spPr>
          <a:xfrm>
            <a:off x="457200" y="6356350"/>
            <a:ext cx="2133599" cy="365099"/>
          </a:xfrm>
          <a:prstGeom prst="rect">
            <a:avLst/>
          </a:prstGeom>
          <a:noFill/>
          <a:ln>
            <a:noFill/>
          </a:ln>
        </p:spPr>
        <p:txBody>
          <a:bodyPr lIns="91425" tIns="91425" rIns="91425" bIns="91425" anchor="ctr" anchorCtr="0"/>
          <a:lstStyle>
            <a:lvl1pPr marL="0" marR="0" lvl="0" indent="0" algn="l" rtl="0">
              <a:spcBef>
                <a:spcPts val="0"/>
              </a:spcBef>
              <a:defRPr/>
            </a:lvl1pPr>
            <a:lvl2pPr marL="457200" marR="0" lvl="1" indent="0" algn="l" rtl="0">
              <a:spcBef>
                <a:spcPts val="0"/>
              </a:spcBef>
              <a:defRPr/>
            </a:lvl2pPr>
            <a:lvl3pPr marL="914400" marR="0" lvl="2" indent="0" algn="l" rtl="0">
              <a:spcBef>
                <a:spcPts val="0"/>
              </a:spcBef>
              <a:defRPr/>
            </a:lvl3pPr>
            <a:lvl4pPr marL="1371600" marR="0" lvl="3" indent="0" algn="l" rtl="0">
              <a:spcBef>
                <a:spcPts val="0"/>
              </a:spcBef>
              <a:defRPr/>
            </a:lvl4pPr>
            <a:lvl5pPr marL="1828800" marR="0" lvl="4" indent="0" algn="l" rtl="0">
              <a:spcBef>
                <a:spcPts val="0"/>
              </a:spcBef>
              <a:defRPr/>
            </a:lvl5pPr>
            <a:lvl6pPr marL="2286000" marR="0" lvl="5" indent="0" algn="l" rtl="0">
              <a:spcBef>
                <a:spcPts val="0"/>
              </a:spcBef>
              <a:defRPr/>
            </a:lvl6pPr>
            <a:lvl7pPr marL="2743200" marR="0" lvl="6" indent="0" algn="l" rtl="0">
              <a:spcBef>
                <a:spcPts val="0"/>
              </a:spcBef>
              <a:defRPr/>
            </a:lvl7pPr>
            <a:lvl8pPr marL="3200400" marR="0" lvl="7" indent="0" algn="l" rtl="0">
              <a:spcBef>
                <a:spcPts val="0"/>
              </a:spcBef>
              <a:defRPr/>
            </a:lvl8pPr>
            <a:lvl9pPr marL="3657600" marR="0" lvl="8" indent="0" algn="l" rtl="0">
              <a:spcBef>
                <a:spcPts val="0"/>
              </a:spcBef>
              <a:defRPr/>
            </a:lvl9pPr>
          </a:lstStyle>
          <a:p>
            <a:endParaRPr/>
          </a:p>
        </p:txBody>
      </p:sp>
      <p:sp>
        <p:nvSpPr>
          <p:cNvPr id="43" name="Shape 43"/>
          <p:cNvSpPr txBox="1">
            <a:spLocks noGrp="1"/>
          </p:cNvSpPr>
          <p:nvPr>
            <p:ph type="ftr" idx="11"/>
          </p:nvPr>
        </p:nvSpPr>
        <p:spPr>
          <a:xfrm>
            <a:off x="3124200" y="6411937"/>
            <a:ext cx="2895600" cy="365099"/>
          </a:xfrm>
          <a:prstGeom prst="rect">
            <a:avLst/>
          </a:prstGeom>
          <a:noFill/>
          <a:ln>
            <a:noFill/>
          </a:ln>
        </p:spPr>
        <p:txBody>
          <a:bodyPr lIns="91425" tIns="91425" rIns="91425" bIns="91425" anchor="ctr" anchorCtr="0"/>
          <a:lstStyle>
            <a:lvl1pPr marL="0" marR="0" lvl="0" indent="0" algn="ctr" rtl="0">
              <a:spcBef>
                <a:spcPts val="0"/>
              </a:spcBef>
              <a:defRPr/>
            </a:lvl1pPr>
            <a:lvl2pPr marL="457200" marR="0" lvl="1" indent="0" algn="l" rtl="0">
              <a:spcBef>
                <a:spcPts val="0"/>
              </a:spcBef>
              <a:defRPr/>
            </a:lvl2pPr>
            <a:lvl3pPr marL="914400" marR="0" lvl="2" indent="0" algn="l" rtl="0">
              <a:spcBef>
                <a:spcPts val="0"/>
              </a:spcBef>
              <a:defRPr/>
            </a:lvl3pPr>
            <a:lvl4pPr marL="1371600" marR="0" lvl="3" indent="0" algn="l" rtl="0">
              <a:spcBef>
                <a:spcPts val="0"/>
              </a:spcBef>
              <a:defRPr/>
            </a:lvl4pPr>
            <a:lvl5pPr marL="1828800" marR="0" lvl="4" indent="0" algn="l" rtl="0">
              <a:spcBef>
                <a:spcPts val="0"/>
              </a:spcBef>
              <a:defRPr/>
            </a:lvl5pPr>
            <a:lvl6pPr marL="2286000" marR="0" lvl="5" indent="0" algn="l" rtl="0">
              <a:spcBef>
                <a:spcPts val="0"/>
              </a:spcBef>
              <a:defRPr/>
            </a:lvl6pPr>
            <a:lvl7pPr marL="2743200" marR="0" lvl="6" indent="0" algn="l" rtl="0">
              <a:spcBef>
                <a:spcPts val="0"/>
              </a:spcBef>
              <a:defRPr/>
            </a:lvl7pPr>
            <a:lvl8pPr marL="3200400" marR="0" lvl="7" indent="0" algn="l" rtl="0">
              <a:spcBef>
                <a:spcPts val="0"/>
              </a:spcBef>
              <a:defRPr/>
            </a:lvl8pPr>
            <a:lvl9pPr marL="3657600" marR="0" lvl="8" indent="0" algn="l" rtl="0">
              <a:spcBef>
                <a:spcPts val="0"/>
              </a:spcBef>
              <a:defRPr/>
            </a:lvl9pPr>
          </a:lstStyle>
          <a:p>
            <a:endParaRPr/>
          </a:p>
        </p:txBody>
      </p:sp>
      <p:sp>
        <p:nvSpPr>
          <p:cNvPr id="44" name="Shape 44"/>
          <p:cNvSpPr txBox="1">
            <a:spLocks noGrp="1"/>
          </p:cNvSpPr>
          <p:nvPr>
            <p:ph type="sldNum" idx="12"/>
          </p:nvPr>
        </p:nvSpPr>
        <p:spPr>
          <a:xfrm>
            <a:off x="6553200" y="6356350"/>
            <a:ext cx="2133599" cy="36509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b="0" i="0" u="none" strike="noStrike" cap="none">
                <a:solidFill>
                  <a:srgbClr val="888888"/>
                </a:solidFill>
                <a:latin typeface="Calibri"/>
                <a:ea typeface="Calibri"/>
                <a:cs typeface="Calibri"/>
                <a:sym typeface="Calibri"/>
              </a:rPr>
              <a:t>‹#›</a:t>
            </a:fld>
            <a:endParaRPr lang="en-US" sz="1200" b="0" i="0" u="none" strike="noStrike" cap="none">
              <a:solidFill>
                <a:srgbClr val="888888"/>
              </a:solidFill>
              <a:latin typeface="Calibri"/>
              <a:ea typeface="Calibri"/>
              <a:cs typeface="Calibri"/>
              <a:sym typeface="Calibri"/>
            </a:endParaRPr>
          </a:p>
        </p:txBody>
      </p:sp>
      <p:sp>
        <p:nvSpPr>
          <p:cNvPr id="45" name="Shape 45"/>
          <p:cNvSpPr/>
          <p:nvPr/>
        </p:nvSpPr>
        <p:spPr>
          <a:xfrm rot="10800000" flipH="1">
            <a:off x="0" y="6356467"/>
            <a:ext cx="9144000" cy="45600"/>
          </a:xfrm>
          <a:prstGeom prst="rect">
            <a:avLst/>
          </a:prstGeom>
          <a:solidFill>
            <a:srgbClr val="800000"/>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chemeClr val="lt1"/>
            </a:gs>
            <a:gs pos="30000">
              <a:schemeClr val="lt1"/>
            </a:gs>
            <a:gs pos="100000">
              <a:schemeClr val="lt2"/>
            </a:gs>
          </a:gsLst>
          <a:path path="circle">
            <a:fillToRect l="50000" t="50000" r="50000" b="50000"/>
          </a:path>
          <a:tileRect/>
        </a:gra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457200" y="274637"/>
            <a:ext cx="8229600" cy="1143000"/>
          </a:xfrm>
          <a:prstGeom prst="rect">
            <a:avLst/>
          </a:prstGeom>
          <a:noFill/>
          <a:ln>
            <a:noFill/>
          </a:ln>
        </p:spPr>
        <p:txBody>
          <a:bodyPr lIns="91425" tIns="91425" rIns="91425" bIns="91425" anchor="b" anchorCtr="0"/>
          <a:lstStyle>
            <a:lvl1pPr lvl="0">
              <a:spcBef>
                <a:spcPts val="0"/>
              </a:spcBef>
              <a:buClr>
                <a:schemeClr val="dk1"/>
              </a:buClr>
              <a:buSzPct val="100000"/>
              <a:buNone/>
              <a:defRPr sz="3600" b="1">
                <a:solidFill>
                  <a:schemeClr val="dk1"/>
                </a:solidFill>
              </a:defRPr>
            </a:lvl1pPr>
            <a:lvl2pPr lvl="1">
              <a:spcBef>
                <a:spcPts val="0"/>
              </a:spcBef>
              <a:buClr>
                <a:schemeClr val="dk1"/>
              </a:buClr>
              <a:buSzPct val="100000"/>
              <a:buNone/>
              <a:defRPr sz="3600" b="1">
                <a:solidFill>
                  <a:schemeClr val="dk1"/>
                </a:solidFill>
              </a:defRPr>
            </a:lvl2pPr>
            <a:lvl3pPr lvl="2">
              <a:spcBef>
                <a:spcPts val="0"/>
              </a:spcBef>
              <a:buClr>
                <a:schemeClr val="dk1"/>
              </a:buClr>
              <a:buSzPct val="100000"/>
              <a:buNone/>
              <a:defRPr sz="3600" b="1">
                <a:solidFill>
                  <a:schemeClr val="dk1"/>
                </a:solidFill>
              </a:defRPr>
            </a:lvl3pPr>
            <a:lvl4pPr lvl="3">
              <a:spcBef>
                <a:spcPts val="0"/>
              </a:spcBef>
              <a:buClr>
                <a:schemeClr val="dk1"/>
              </a:buClr>
              <a:buSzPct val="100000"/>
              <a:buNone/>
              <a:defRPr sz="3600" b="1">
                <a:solidFill>
                  <a:schemeClr val="dk1"/>
                </a:solidFill>
              </a:defRPr>
            </a:lvl4pPr>
            <a:lvl5pPr lvl="4">
              <a:spcBef>
                <a:spcPts val="0"/>
              </a:spcBef>
              <a:buClr>
                <a:schemeClr val="dk1"/>
              </a:buClr>
              <a:buSzPct val="100000"/>
              <a:buNone/>
              <a:defRPr sz="3600" b="1">
                <a:solidFill>
                  <a:schemeClr val="dk1"/>
                </a:solidFill>
              </a:defRPr>
            </a:lvl5pPr>
            <a:lvl6pPr lvl="5">
              <a:spcBef>
                <a:spcPts val="0"/>
              </a:spcBef>
              <a:buClr>
                <a:schemeClr val="dk1"/>
              </a:buClr>
              <a:buSzPct val="100000"/>
              <a:buNone/>
              <a:defRPr sz="3600" b="1">
                <a:solidFill>
                  <a:schemeClr val="dk1"/>
                </a:solidFill>
              </a:defRPr>
            </a:lvl6pPr>
            <a:lvl7pPr lvl="6">
              <a:spcBef>
                <a:spcPts val="0"/>
              </a:spcBef>
              <a:buClr>
                <a:schemeClr val="dk1"/>
              </a:buClr>
              <a:buSzPct val="100000"/>
              <a:buNone/>
              <a:defRPr sz="3600" b="1">
                <a:solidFill>
                  <a:schemeClr val="dk1"/>
                </a:solidFill>
              </a:defRPr>
            </a:lvl7pPr>
            <a:lvl8pPr lvl="7">
              <a:spcBef>
                <a:spcPts val="0"/>
              </a:spcBef>
              <a:buClr>
                <a:schemeClr val="dk1"/>
              </a:buClr>
              <a:buSzPct val="100000"/>
              <a:buNone/>
              <a:defRPr sz="3600" b="1">
                <a:solidFill>
                  <a:schemeClr val="dk1"/>
                </a:solidFill>
              </a:defRPr>
            </a:lvl8pPr>
            <a:lvl9pPr lvl="8">
              <a:spcBef>
                <a:spcPts val="0"/>
              </a:spcBef>
              <a:buClr>
                <a:schemeClr val="dk1"/>
              </a:buClr>
              <a:buSzPct val="100000"/>
              <a:buNone/>
              <a:defRPr sz="3600" b="1">
                <a:solidFill>
                  <a:schemeClr val="dk1"/>
                </a:solidFill>
              </a:defRPr>
            </a:lvl9pPr>
          </a:lstStyle>
          <a:p>
            <a:endParaRPr/>
          </a:p>
        </p:txBody>
      </p:sp>
      <p:sp>
        <p:nvSpPr>
          <p:cNvPr id="11" name="Shape 11"/>
          <p:cNvSpPr txBox="1">
            <a:spLocks noGrp="1"/>
          </p:cNvSpPr>
          <p:nvPr>
            <p:ph type="body" idx="1"/>
          </p:nvPr>
        </p:nvSpPr>
        <p:spPr>
          <a:xfrm>
            <a:off x="457200" y="1600200"/>
            <a:ext cx="8229600" cy="4967700"/>
          </a:xfrm>
          <a:prstGeom prst="rect">
            <a:avLst/>
          </a:prstGeom>
          <a:noFill/>
          <a:ln>
            <a:noFill/>
          </a:ln>
        </p:spPr>
        <p:txBody>
          <a:bodyPr lIns="91425" tIns="91425" rIns="91425" bIns="91425" anchor="t" anchorCtr="0"/>
          <a:lstStyle>
            <a:lvl1pPr lvl="0">
              <a:spcBef>
                <a:spcPts val="600"/>
              </a:spcBef>
              <a:buSzPct val="100000"/>
              <a:defRPr sz="3000"/>
            </a:lvl1pPr>
            <a:lvl2pPr lvl="1">
              <a:spcBef>
                <a:spcPts val="480"/>
              </a:spcBef>
              <a:buSzPct val="100000"/>
              <a:defRPr sz="2400"/>
            </a:lvl2pPr>
            <a:lvl3pPr lvl="2">
              <a:spcBef>
                <a:spcPts val="480"/>
              </a:spcBef>
              <a:buSzPct val="100000"/>
              <a:defRPr sz="2400"/>
            </a:lvl3pPr>
            <a:lvl4pPr lvl="3">
              <a:spcBef>
                <a:spcPts val="360"/>
              </a:spcBef>
              <a:buSzPct val="100000"/>
              <a:defRPr sz="1800"/>
            </a:lvl4pPr>
            <a:lvl5pPr lvl="4">
              <a:spcBef>
                <a:spcPts val="360"/>
              </a:spcBef>
              <a:buSzPct val="100000"/>
              <a:defRPr sz="1800"/>
            </a:lvl5pPr>
            <a:lvl6pPr lvl="5">
              <a:spcBef>
                <a:spcPts val="360"/>
              </a:spcBef>
              <a:buSzPct val="100000"/>
              <a:defRPr sz="1800"/>
            </a:lvl6pPr>
            <a:lvl7pPr lvl="6">
              <a:spcBef>
                <a:spcPts val="360"/>
              </a:spcBef>
              <a:buSzPct val="100000"/>
              <a:defRPr sz="1800"/>
            </a:lvl7pPr>
            <a:lvl8pPr lvl="7">
              <a:spcBef>
                <a:spcPts val="360"/>
              </a:spcBef>
              <a:buSzPct val="100000"/>
              <a:defRPr sz="1800"/>
            </a:lvl8pPr>
            <a:lvl9pPr lvl="8">
              <a:spcBef>
                <a:spcPts val="360"/>
              </a:spcBef>
              <a:buSzPct val="100000"/>
              <a:defRPr sz="1800"/>
            </a:lvl9pPr>
          </a:lstStyle>
          <a:p>
            <a:endParaRPr/>
          </a:p>
        </p:txBody>
      </p:sp>
      <p:sp>
        <p:nvSpPr>
          <p:cNvPr id="12" name="Shape 12"/>
          <p:cNvSpPr txBox="1">
            <a:spLocks noGrp="1"/>
          </p:cNvSpPr>
          <p:nvPr>
            <p:ph type="sldNum" idx="12"/>
          </p:nvPr>
        </p:nvSpPr>
        <p:spPr>
          <a:xfrm>
            <a:off x="8556791" y="6333134"/>
            <a:ext cx="548699" cy="524699"/>
          </a:xfrm>
          <a:prstGeom prst="rect">
            <a:avLst/>
          </a:prstGeom>
          <a:noFill/>
          <a:ln>
            <a:noFill/>
          </a:ln>
        </p:spPr>
        <p:txBody>
          <a:bodyPr lIns="91425" tIns="91425" rIns="91425" bIns="91425" anchor="ctr" anchorCtr="0">
            <a:noAutofit/>
          </a:bodyPr>
          <a:lstStyle/>
          <a:p>
            <a:pPr lvl="0" algn="r">
              <a:spcBef>
                <a:spcPts val="0"/>
              </a:spcBef>
              <a:buNone/>
            </a:pPr>
            <a:fld id="{00000000-1234-1234-1234-123412341234}" type="slidenum">
              <a:rPr lang="en-US" sz="1300">
                <a:solidFill>
                  <a:schemeClr val="dk1"/>
                </a:solidFill>
              </a:rPr>
              <a:t>‹#›</a:t>
            </a:fld>
            <a:endParaRPr lang="en-US" sz="1300">
              <a:solidFill>
                <a:schemeClr val="dk1"/>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bit.ly/EVDrive-Hisun-e-Harley-Manual" TargetMode="External"/><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1.jpg"/></Relationships>
</file>

<file path=ppt/slides/_rels/slide10.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hyperlink" Target="#slide=id.g9e2b779a3_0_31"/><Relationship Id="rId2" Type="http://schemas.openxmlformats.org/officeDocument/2006/relationships/notesSlide" Target="../notesSlides/notesSlide11.xml"/><Relationship Id="rId1" Type="http://schemas.openxmlformats.org/officeDocument/2006/relationships/slideLayout" Target="../slideLayouts/slideLayout5.xml"/><Relationship Id="rId5" Type="http://schemas.openxmlformats.org/officeDocument/2006/relationships/image" Target="../media/image4.jpg"/><Relationship Id="rId4" Type="http://schemas.openxmlformats.org/officeDocument/2006/relationships/image" Target="../media/image14.jpg"/></Relationships>
</file>

<file path=ppt/slides/_rels/slide1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8" Type="http://schemas.openxmlformats.org/officeDocument/2006/relationships/hyperlink" Target="#slide=id.g9e2b779a3_0_31"/><Relationship Id="rId13" Type="http://schemas.openxmlformats.org/officeDocument/2006/relationships/hyperlink" Target="#slide=id.g11fb6456c1_9_1"/><Relationship Id="rId3" Type="http://schemas.openxmlformats.org/officeDocument/2006/relationships/hyperlink" Target="#slide=id.g11f2cab646_0_6"/><Relationship Id="rId7" Type="http://schemas.openxmlformats.org/officeDocument/2006/relationships/hyperlink" Target="#slide=id.g9e2b779a3_0_61"/><Relationship Id="rId12" Type="http://schemas.openxmlformats.org/officeDocument/2006/relationships/hyperlink" Target="#slide=id.g7770c2a5b_0_6"/><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hyperlink" Target="#slide=id.g11aad25952_0_1"/><Relationship Id="rId11" Type="http://schemas.openxmlformats.org/officeDocument/2006/relationships/hyperlink" Target="#slide=id.g9e2b779a3_0_46"/><Relationship Id="rId5" Type="http://schemas.openxmlformats.org/officeDocument/2006/relationships/hyperlink" Target="#slide=id.g9e2b779a3_0_25"/><Relationship Id="rId10" Type="http://schemas.openxmlformats.org/officeDocument/2006/relationships/hyperlink" Target="#slide=id.g9e2b779a3_0_41"/><Relationship Id="rId4" Type="http://schemas.openxmlformats.org/officeDocument/2006/relationships/hyperlink" Target="#slide=id.g12700137c4_6_3"/><Relationship Id="rId9" Type="http://schemas.openxmlformats.org/officeDocument/2006/relationships/hyperlink" Target="#slide=id.g9e2b779a3_0_36"/><Relationship Id="rId1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image" Target="../media/image6.jpg"/><Relationship Id="rId5" Type="http://schemas.openxmlformats.org/officeDocument/2006/relationships/image" Target="../media/image5.jpg"/><Relationship Id="rId4" Type="http://schemas.openxmlformats.org/officeDocument/2006/relationships/image" Target="../media/image4.jpg"/></Relationships>
</file>

<file path=ppt/slides/_rels/slide4.xml.rels><?xml version="1.0" encoding="UTF-8" standalone="yes"?>
<Relationships xmlns="http://schemas.openxmlformats.org/package/2006/relationships"><Relationship Id="rId3" Type="http://schemas.openxmlformats.org/officeDocument/2006/relationships/hyperlink" Target="#slide=id.g11fb6456c1_9_1"/><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3.jp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sp>
        <p:nvSpPr>
          <p:cNvPr id="51" name="Shape 51"/>
          <p:cNvSpPr txBox="1">
            <a:spLocks noGrp="1"/>
          </p:cNvSpPr>
          <p:nvPr>
            <p:ph type="ctrTitle" idx="4294967295"/>
          </p:nvPr>
        </p:nvSpPr>
        <p:spPr>
          <a:xfrm>
            <a:off x="381475" y="202150"/>
            <a:ext cx="8215800" cy="1470000"/>
          </a:xfrm>
          <a:prstGeom prst="rect">
            <a:avLst/>
          </a:prstGeom>
          <a:noFill/>
          <a:ln>
            <a:noFill/>
          </a:ln>
        </p:spPr>
        <p:txBody>
          <a:bodyPr lIns="91425" tIns="45700" rIns="91425" bIns="45700" anchor="t" anchorCtr="0">
            <a:noAutofit/>
          </a:bodyPr>
          <a:lstStyle/>
          <a:p>
            <a:pPr marL="0" marR="0" lvl="0" indent="0" algn="ctr" rtl="0">
              <a:spcBef>
                <a:spcPts val="0"/>
              </a:spcBef>
              <a:buClr>
                <a:schemeClr val="dk1"/>
              </a:buClr>
              <a:buSzPct val="25000"/>
              <a:buFont typeface="Calibri"/>
              <a:buNone/>
            </a:pPr>
            <a:r>
              <a:rPr lang="en-US" sz="4400">
                <a:solidFill>
                  <a:schemeClr val="dk1"/>
                </a:solidFill>
                <a:latin typeface="Calibri"/>
                <a:ea typeface="Calibri"/>
                <a:cs typeface="Calibri"/>
                <a:sym typeface="Calibri"/>
              </a:rPr>
              <a:t>EVDrive </a:t>
            </a:r>
            <a:r>
              <a:rPr lang="en-US" sz="4400">
                <a:latin typeface="Calibri"/>
                <a:ea typeface="Calibri"/>
                <a:cs typeface="Calibri"/>
                <a:sym typeface="Calibri"/>
              </a:rPr>
              <a:t>“e-Harley” Concept Prototype Touring/Parade Bike </a:t>
            </a:r>
          </a:p>
          <a:p>
            <a:pPr marL="0" marR="0" lvl="0" indent="0" algn="ctr" rtl="0">
              <a:spcBef>
                <a:spcPts val="0"/>
              </a:spcBef>
              <a:buClr>
                <a:schemeClr val="dk1"/>
              </a:buClr>
              <a:buSzPct val="25000"/>
              <a:buFont typeface="Calibri"/>
              <a:buNone/>
            </a:pPr>
            <a:r>
              <a:rPr lang="en-US" sz="4400">
                <a:latin typeface="Calibri"/>
                <a:ea typeface="Calibri"/>
                <a:cs typeface="Calibri"/>
                <a:sym typeface="Calibri"/>
              </a:rPr>
              <a:t>for Hisun </a:t>
            </a:r>
          </a:p>
          <a:p>
            <a:pPr marL="0" marR="0" lvl="0" indent="0" algn="ctr" rtl="0">
              <a:spcBef>
                <a:spcPts val="0"/>
              </a:spcBef>
              <a:buClr>
                <a:schemeClr val="dk1"/>
              </a:buClr>
              <a:buSzPct val="25000"/>
              <a:buFont typeface="Calibri"/>
              <a:buNone/>
            </a:pPr>
            <a:r>
              <a:rPr lang="en-US" sz="4400">
                <a:highlight>
                  <a:srgbClr val="FFFF00"/>
                </a:highlight>
                <a:latin typeface="Calibri"/>
                <a:ea typeface="Calibri"/>
                <a:cs typeface="Calibri"/>
                <a:sym typeface="Calibri"/>
              </a:rPr>
              <a:t>User Manual </a:t>
            </a:r>
          </a:p>
        </p:txBody>
      </p:sp>
      <p:sp>
        <p:nvSpPr>
          <p:cNvPr id="52" name="Shape 52"/>
          <p:cNvSpPr txBox="1">
            <a:spLocks noGrp="1"/>
          </p:cNvSpPr>
          <p:nvPr>
            <p:ph type="subTitle" idx="4294967295"/>
          </p:nvPr>
        </p:nvSpPr>
        <p:spPr>
          <a:xfrm>
            <a:off x="638550" y="4660125"/>
            <a:ext cx="7866899" cy="1355100"/>
          </a:xfrm>
          <a:prstGeom prst="rect">
            <a:avLst/>
          </a:prstGeom>
          <a:noFill/>
          <a:ln>
            <a:noFill/>
          </a:ln>
        </p:spPr>
        <p:txBody>
          <a:bodyPr lIns="91425" tIns="45700" rIns="91425" bIns="45700" anchor="t" anchorCtr="0">
            <a:noAutofit/>
          </a:bodyPr>
          <a:lstStyle/>
          <a:p>
            <a:pPr marL="0" marR="0" lvl="0" indent="0" algn="ctr" rtl="0">
              <a:spcBef>
                <a:spcPts val="560"/>
              </a:spcBef>
              <a:buClr>
                <a:schemeClr val="dk1"/>
              </a:buClr>
              <a:buSzPct val="25000"/>
              <a:buFont typeface="Arial"/>
              <a:buNone/>
            </a:pPr>
            <a:r>
              <a:rPr lang="en-US" sz="2400" b="1">
                <a:latin typeface="Calibri"/>
                <a:ea typeface="Calibri"/>
                <a:cs typeface="Calibri"/>
                <a:sym typeface="Calibri"/>
              </a:rPr>
              <a:t>See notes at bottom of slides for additional instructions</a:t>
            </a:r>
          </a:p>
          <a:p>
            <a:pPr marL="0" marR="0" lvl="0" indent="0" algn="ctr" rtl="0">
              <a:spcBef>
                <a:spcPts val="560"/>
              </a:spcBef>
              <a:buClr>
                <a:schemeClr val="dk1"/>
              </a:buClr>
              <a:buSzPct val="25000"/>
              <a:buFont typeface="Arial"/>
              <a:buNone/>
            </a:pPr>
            <a:endParaRPr sz="1400" b="1">
              <a:solidFill>
                <a:srgbClr val="0000FF"/>
              </a:solidFill>
              <a:latin typeface="Calibri"/>
              <a:ea typeface="Calibri"/>
              <a:cs typeface="Calibri"/>
              <a:sym typeface="Calibri"/>
            </a:endParaRPr>
          </a:p>
          <a:p>
            <a:pPr marL="0" marR="0" lvl="0" indent="0" algn="ctr" rtl="0">
              <a:spcBef>
                <a:spcPts val="560"/>
              </a:spcBef>
              <a:buClr>
                <a:schemeClr val="dk1"/>
              </a:buClr>
              <a:buSzPct val="25000"/>
              <a:buFont typeface="Arial"/>
              <a:buNone/>
            </a:pPr>
            <a:r>
              <a:rPr lang="en-US" sz="1800" b="1">
                <a:solidFill>
                  <a:srgbClr val="0000FF"/>
                </a:solidFill>
                <a:latin typeface="Calibri"/>
                <a:ea typeface="Calibri"/>
                <a:cs typeface="Calibri"/>
                <a:sym typeface="Calibri"/>
              </a:rPr>
              <a:t>Link to this Manual -&gt; </a:t>
            </a:r>
            <a:r>
              <a:rPr lang="en-US" sz="1800" b="1" u="sng">
                <a:solidFill>
                  <a:schemeClr val="hlink"/>
                </a:solidFill>
                <a:highlight>
                  <a:srgbClr val="00FF00"/>
                </a:highlight>
                <a:latin typeface="Calibri"/>
                <a:ea typeface="Calibri"/>
                <a:cs typeface="Calibri"/>
                <a:sym typeface="Calibri"/>
                <a:hlinkClick r:id="rId3"/>
              </a:rPr>
              <a:t>http://bit.ly/EVDrive-Hisun-e-Harley-Manual</a:t>
            </a:r>
          </a:p>
        </p:txBody>
      </p:sp>
      <p:pic>
        <p:nvPicPr>
          <p:cNvPr id="53" name="Shape 53"/>
          <p:cNvPicPr preferRelativeResize="0"/>
          <p:nvPr/>
        </p:nvPicPr>
        <p:blipFill>
          <a:blip r:embed="rId4">
            <a:alphaModFix/>
          </a:blip>
          <a:stretch>
            <a:fillRect/>
          </a:stretch>
        </p:blipFill>
        <p:spPr>
          <a:xfrm>
            <a:off x="3522149" y="3209350"/>
            <a:ext cx="2099689" cy="1355099"/>
          </a:xfrm>
          <a:prstGeom prst="rect">
            <a:avLst/>
          </a:prstGeom>
          <a:noFill/>
          <a:ln>
            <a:noFill/>
          </a:ln>
        </p:spPr>
      </p:pic>
    </p:spTree>
  </p:cSld>
  <p:clrMapOvr>
    <a:masterClrMapping/>
  </p:clrMapOvr>
  <p:transition spd="slow">
    <p:cut/>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Shape 125"/>
          <p:cNvSpPr txBox="1">
            <a:spLocks noGrp="1"/>
          </p:cNvSpPr>
          <p:nvPr>
            <p:ph type="body" idx="1"/>
          </p:nvPr>
        </p:nvSpPr>
        <p:spPr>
          <a:xfrm>
            <a:off x="457200" y="6116946"/>
            <a:ext cx="8229600" cy="592200"/>
          </a:xfrm>
          <a:prstGeom prst="rect">
            <a:avLst/>
          </a:prstGeom>
        </p:spPr>
        <p:txBody>
          <a:bodyPr lIns="91425" tIns="91425" rIns="91425" bIns="91425" anchor="t" anchorCtr="0">
            <a:noAutofit/>
          </a:bodyPr>
          <a:lstStyle/>
          <a:p>
            <a:pPr lvl="0" rtl="0">
              <a:spcBef>
                <a:spcPts val="0"/>
              </a:spcBef>
              <a:buNone/>
            </a:pPr>
            <a:r>
              <a:rPr lang="en-US"/>
              <a:t>ERROR CODES - HMI Screen #5 - Launched from Menu Screen</a:t>
            </a:r>
          </a:p>
          <a:p>
            <a:pPr lvl="0" rtl="0">
              <a:spcBef>
                <a:spcPts val="0"/>
              </a:spcBef>
              <a:buClr>
                <a:schemeClr val="dk1"/>
              </a:buClr>
              <a:buSzPct val="61111"/>
              <a:buFont typeface="Arial"/>
              <a:buNone/>
            </a:pPr>
            <a:r>
              <a:rPr lang="en-US"/>
              <a:t>Additional user notes located in speaker notes below</a:t>
            </a:r>
          </a:p>
        </p:txBody>
      </p:sp>
      <p:grpSp>
        <p:nvGrpSpPr>
          <p:cNvPr id="126" name="Shape 126"/>
          <p:cNvGrpSpPr/>
          <p:nvPr/>
        </p:nvGrpSpPr>
        <p:grpSpPr>
          <a:xfrm>
            <a:off x="0" y="411375"/>
            <a:ext cx="9144000" cy="5486390"/>
            <a:chOff x="0" y="411375"/>
            <a:chExt cx="9144000" cy="5486390"/>
          </a:xfrm>
        </p:grpSpPr>
        <p:pic>
          <p:nvPicPr>
            <p:cNvPr id="127" name="Shape 127"/>
            <p:cNvPicPr preferRelativeResize="0"/>
            <p:nvPr/>
          </p:nvPicPr>
          <p:blipFill>
            <a:blip r:embed="rId3">
              <a:alphaModFix/>
            </a:blip>
            <a:stretch>
              <a:fillRect/>
            </a:stretch>
          </p:blipFill>
          <p:spPr>
            <a:xfrm>
              <a:off x="0" y="411375"/>
              <a:ext cx="9144000" cy="5486390"/>
            </a:xfrm>
            <a:prstGeom prst="rect">
              <a:avLst/>
            </a:prstGeom>
            <a:noFill/>
            <a:ln>
              <a:noFill/>
            </a:ln>
          </p:spPr>
        </p:pic>
        <p:pic>
          <p:nvPicPr>
            <p:cNvPr id="128" name="Shape 128"/>
            <p:cNvPicPr preferRelativeResize="0"/>
            <p:nvPr/>
          </p:nvPicPr>
          <p:blipFill>
            <a:blip r:embed="rId4">
              <a:alphaModFix/>
            </a:blip>
            <a:stretch>
              <a:fillRect/>
            </a:stretch>
          </p:blipFill>
          <p:spPr>
            <a:xfrm>
              <a:off x="120775" y="5214775"/>
              <a:ext cx="895074" cy="592125"/>
            </a:xfrm>
            <a:prstGeom prst="rect">
              <a:avLst/>
            </a:prstGeom>
            <a:noFill/>
            <a:ln>
              <a:noFill/>
            </a:ln>
          </p:spPr>
        </p:pic>
      </p:grpSp>
    </p:spTree>
  </p:cSld>
  <p:clrMapOvr>
    <a:masterClrMapping/>
  </p:clrMapOvr>
  <p:transition spd="slow">
    <p:cut/>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Shape 134"/>
          <p:cNvSpPr txBox="1">
            <a:spLocks noGrp="1"/>
          </p:cNvSpPr>
          <p:nvPr>
            <p:ph type="body" idx="1"/>
          </p:nvPr>
        </p:nvSpPr>
        <p:spPr>
          <a:xfrm>
            <a:off x="285475" y="289703"/>
            <a:ext cx="8229600" cy="692700"/>
          </a:xfrm>
          <a:prstGeom prst="rect">
            <a:avLst/>
          </a:prstGeom>
        </p:spPr>
        <p:txBody>
          <a:bodyPr lIns="91425" tIns="91425" rIns="91425" bIns="91425" anchor="t" anchorCtr="0">
            <a:noAutofit/>
          </a:bodyPr>
          <a:lstStyle/>
          <a:p>
            <a:pPr lvl="0">
              <a:spcBef>
                <a:spcPts val="0"/>
              </a:spcBef>
              <a:buNone/>
            </a:pPr>
            <a:r>
              <a:rPr lang="en-US" sz="3600" b="1"/>
              <a:t>Charging Procedures</a:t>
            </a:r>
          </a:p>
        </p:txBody>
      </p:sp>
      <p:sp>
        <p:nvSpPr>
          <p:cNvPr id="135" name="Shape 135"/>
          <p:cNvSpPr txBox="1"/>
          <p:nvPr/>
        </p:nvSpPr>
        <p:spPr>
          <a:xfrm>
            <a:off x="0" y="1080725"/>
            <a:ext cx="9144000" cy="2822400"/>
          </a:xfrm>
          <a:prstGeom prst="rect">
            <a:avLst/>
          </a:prstGeom>
          <a:noFill/>
          <a:ln>
            <a:noFill/>
          </a:ln>
        </p:spPr>
        <p:txBody>
          <a:bodyPr lIns="91425" tIns="91425" rIns="91425" bIns="91425" anchor="t" anchorCtr="0">
            <a:noAutofit/>
          </a:bodyPr>
          <a:lstStyle/>
          <a:p>
            <a:pPr marL="457200" lvl="0" indent="-228600" rtl="0">
              <a:spcBef>
                <a:spcPts val="0"/>
              </a:spcBef>
              <a:buChar char="-"/>
            </a:pPr>
            <a:r>
              <a:rPr lang="en-US" b="1"/>
              <a:t>Plug the EVDrive charger inlet plug into standard 240V AC mains power.</a:t>
            </a:r>
          </a:p>
          <a:p>
            <a:pPr marL="457200" lvl="0" indent="-228600" rtl="0">
              <a:spcBef>
                <a:spcPts val="0"/>
              </a:spcBef>
              <a:buChar char="-"/>
            </a:pPr>
            <a:r>
              <a:rPr lang="en-US" b="1"/>
              <a:t>Open the charging port, which is located at the back of the right side saddlebag (when looking at the rear of the bike).  Open by pressing the latch on the right side of the port.</a:t>
            </a:r>
          </a:p>
          <a:p>
            <a:pPr marL="457200" lvl="0" indent="-228600" rtl="0">
              <a:spcBef>
                <a:spcPts val="0"/>
              </a:spcBef>
              <a:buChar char="-"/>
            </a:pPr>
            <a:r>
              <a:rPr lang="en-US" b="1"/>
              <a:t>Insert the charging plug into the charging port.  Ensure the latch engages completely by firmly seating the plug in the socket.  Charging will begin briefly as shown on the </a:t>
            </a:r>
            <a:r>
              <a:rPr lang="en-US" b="1" u="sng">
                <a:solidFill>
                  <a:schemeClr val="hlink"/>
                </a:solidFill>
                <a:hlinkClick r:id="rId3"/>
              </a:rPr>
              <a:t>BATTERY STATUS page</a:t>
            </a:r>
            <a:r>
              <a:rPr lang="en-US" b="1"/>
              <a:t>, and the cooling fans on the charger will start.</a:t>
            </a:r>
          </a:p>
          <a:p>
            <a:pPr marL="457200" lvl="0" indent="-228600" rtl="0">
              <a:spcBef>
                <a:spcPts val="0"/>
              </a:spcBef>
              <a:buChar char="-"/>
            </a:pPr>
            <a:r>
              <a:rPr lang="en-US" b="1"/>
              <a:t>When the battery is full, the charging will automatically terminate.   Leaving the charger plugged in allows for pack balancing, which should be done periodically. Charging can also be terminated at any time by removing the charging plug.</a:t>
            </a:r>
          </a:p>
          <a:p>
            <a:pPr marL="457200" lvl="0" indent="-228600" rtl="0">
              <a:spcBef>
                <a:spcPts val="0"/>
              </a:spcBef>
              <a:buChar char="-"/>
            </a:pPr>
            <a:r>
              <a:rPr lang="en-US" b="1"/>
              <a:t>The EVDrive charger must be used to charge this bike. </a:t>
            </a:r>
            <a:r>
              <a:rPr lang="en-US" b="1">
                <a:highlight>
                  <a:srgbClr val="FFFF00"/>
                </a:highlight>
              </a:rPr>
              <a:t>Public J1772 chargers cannot be used.</a:t>
            </a:r>
          </a:p>
        </p:txBody>
      </p:sp>
      <p:pic>
        <p:nvPicPr>
          <p:cNvPr id="136" name="Shape 136"/>
          <p:cNvPicPr preferRelativeResize="0"/>
          <p:nvPr/>
        </p:nvPicPr>
        <p:blipFill>
          <a:blip r:embed="rId4">
            <a:alphaModFix/>
          </a:blip>
          <a:stretch>
            <a:fillRect/>
          </a:stretch>
        </p:blipFill>
        <p:spPr>
          <a:xfrm>
            <a:off x="69100" y="4022575"/>
            <a:ext cx="4447198" cy="2548050"/>
          </a:xfrm>
          <a:prstGeom prst="rect">
            <a:avLst/>
          </a:prstGeom>
          <a:noFill/>
          <a:ln>
            <a:noFill/>
          </a:ln>
        </p:spPr>
      </p:pic>
      <p:pic>
        <p:nvPicPr>
          <p:cNvPr id="137" name="Shape 137"/>
          <p:cNvPicPr preferRelativeResize="0"/>
          <p:nvPr/>
        </p:nvPicPr>
        <p:blipFill>
          <a:blip r:embed="rId5">
            <a:alphaModFix/>
          </a:blip>
          <a:stretch>
            <a:fillRect/>
          </a:stretch>
        </p:blipFill>
        <p:spPr>
          <a:xfrm>
            <a:off x="4568150" y="4022574"/>
            <a:ext cx="4529848" cy="2548050"/>
          </a:xfrm>
          <a:prstGeom prst="rect">
            <a:avLst/>
          </a:prstGeom>
          <a:noFill/>
          <a:ln>
            <a:noFill/>
          </a:ln>
        </p:spPr>
      </p:pic>
      <p:sp>
        <p:nvSpPr>
          <p:cNvPr id="138" name="Shape 138"/>
          <p:cNvSpPr/>
          <p:nvPr/>
        </p:nvSpPr>
        <p:spPr>
          <a:xfrm>
            <a:off x="8010850" y="4443900"/>
            <a:ext cx="817800" cy="936000"/>
          </a:xfrm>
          <a:prstGeom prst="ellipse">
            <a:avLst/>
          </a:prstGeom>
          <a:noFill/>
          <a:ln w="28575" cap="flat" cmpd="sng">
            <a:solidFill>
              <a:srgbClr val="FFFF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39" name="Shape 139"/>
          <p:cNvSpPr txBox="1"/>
          <p:nvPr/>
        </p:nvSpPr>
        <p:spPr>
          <a:xfrm>
            <a:off x="2246575" y="5793825"/>
            <a:ext cx="1911600" cy="394200"/>
          </a:xfrm>
          <a:prstGeom prst="rect">
            <a:avLst/>
          </a:prstGeom>
          <a:noFill/>
          <a:ln>
            <a:noFill/>
          </a:ln>
        </p:spPr>
        <p:txBody>
          <a:bodyPr lIns="91425" tIns="91425" rIns="91425" bIns="91425" anchor="t" anchorCtr="0">
            <a:noAutofit/>
          </a:bodyPr>
          <a:lstStyle/>
          <a:p>
            <a:pPr lvl="0" algn="ctr" rtl="0">
              <a:spcBef>
                <a:spcPts val="0"/>
              </a:spcBef>
              <a:buNone/>
            </a:pPr>
            <a:r>
              <a:rPr lang="en-US" b="1">
                <a:solidFill>
                  <a:schemeClr val="dk1"/>
                </a:solidFill>
              </a:rPr>
              <a:t>EVDrive charger</a:t>
            </a:r>
          </a:p>
        </p:txBody>
      </p:sp>
    </p:spTree>
  </p:cSld>
  <p:clrMapOvr>
    <a:masterClrMapping/>
  </p:clrMapOvr>
  <p:transition spd="slow">
    <p:cut/>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Shape 145"/>
          <p:cNvSpPr txBox="1">
            <a:spLocks noGrp="1"/>
          </p:cNvSpPr>
          <p:nvPr>
            <p:ph type="body" idx="1"/>
          </p:nvPr>
        </p:nvSpPr>
        <p:spPr>
          <a:xfrm>
            <a:off x="259200" y="85228"/>
            <a:ext cx="8229600" cy="692700"/>
          </a:xfrm>
          <a:prstGeom prst="rect">
            <a:avLst/>
          </a:prstGeom>
        </p:spPr>
        <p:txBody>
          <a:bodyPr lIns="91425" tIns="91425" rIns="91425" bIns="91425" anchor="ctr" anchorCtr="0">
            <a:noAutofit/>
          </a:bodyPr>
          <a:lstStyle/>
          <a:p>
            <a:pPr lvl="0" rtl="0">
              <a:spcBef>
                <a:spcPts val="0"/>
              </a:spcBef>
              <a:buNone/>
            </a:pPr>
            <a:r>
              <a:rPr lang="en-US" sz="3600" b="1"/>
              <a:t>Storage Procedures</a:t>
            </a:r>
          </a:p>
        </p:txBody>
      </p:sp>
      <p:sp>
        <p:nvSpPr>
          <p:cNvPr id="146" name="Shape 146"/>
          <p:cNvSpPr txBox="1"/>
          <p:nvPr/>
        </p:nvSpPr>
        <p:spPr>
          <a:xfrm>
            <a:off x="259200" y="968975"/>
            <a:ext cx="8625600" cy="844200"/>
          </a:xfrm>
          <a:prstGeom prst="rect">
            <a:avLst/>
          </a:prstGeom>
          <a:noFill/>
          <a:ln>
            <a:noFill/>
          </a:ln>
        </p:spPr>
        <p:txBody>
          <a:bodyPr lIns="91425" tIns="91425" rIns="91425" bIns="91425" anchor="t" anchorCtr="0">
            <a:noAutofit/>
          </a:bodyPr>
          <a:lstStyle/>
          <a:p>
            <a:pPr marL="457200" lvl="0" indent="-228600" rtl="0">
              <a:spcBef>
                <a:spcPts val="0"/>
              </a:spcBef>
              <a:buChar char="-"/>
            </a:pPr>
            <a:r>
              <a:rPr lang="en-US" b="1"/>
              <a:t>For long term storage, turn off the MAIN System Power Switch located on the lower right corner of the fairing.  This will prevent the battery from losing charge over time, and will prevent the bike from being started. </a:t>
            </a:r>
          </a:p>
        </p:txBody>
      </p:sp>
      <p:grpSp>
        <p:nvGrpSpPr>
          <p:cNvPr id="147" name="Shape 147"/>
          <p:cNvGrpSpPr/>
          <p:nvPr/>
        </p:nvGrpSpPr>
        <p:grpSpPr>
          <a:xfrm>
            <a:off x="632387" y="2004224"/>
            <a:ext cx="8037274" cy="4520949"/>
            <a:chOff x="632387" y="2004224"/>
            <a:chExt cx="8037274" cy="4520949"/>
          </a:xfrm>
        </p:grpSpPr>
        <p:pic>
          <p:nvPicPr>
            <p:cNvPr id="148" name="Shape 148"/>
            <p:cNvPicPr preferRelativeResize="0"/>
            <p:nvPr/>
          </p:nvPicPr>
          <p:blipFill>
            <a:blip r:embed="rId3">
              <a:alphaModFix/>
            </a:blip>
            <a:stretch>
              <a:fillRect/>
            </a:stretch>
          </p:blipFill>
          <p:spPr>
            <a:xfrm>
              <a:off x="632387" y="2004224"/>
              <a:ext cx="8037274" cy="4520949"/>
            </a:xfrm>
            <a:prstGeom prst="rect">
              <a:avLst/>
            </a:prstGeom>
            <a:noFill/>
            <a:ln>
              <a:noFill/>
            </a:ln>
          </p:spPr>
        </p:pic>
        <p:sp>
          <p:nvSpPr>
            <p:cNvPr id="149" name="Shape 149"/>
            <p:cNvSpPr/>
            <p:nvPr/>
          </p:nvSpPr>
          <p:spPr>
            <a:xfrm>
              <a:off x="5405400" y="3463925"/>
              <a:ext cx="2248800" cy="1382700"/>
            </a:xfrm>
            <a:prstGeom prst="ellipse">
              <a:avLst/>
            </a:prstGeom>
            <a:noFill/>
            <a:ln w="38100" cap="flat" cmpd="sng">
              <a:solidFill>
                <a:srgbClr val="FFFF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cxnSp>
        <p:nvCxnSpPr>
          <p:cNvPr id="150" name="Shape 150"/>
          <p:cNvCxnSpPr/>
          <p:nvPr/>
        </p:nvCxnSpPr>
        <p:spPr>
          <a:xfrm flipH="1">
            <a:off x="5791175" y="4145300"/>
            <a:ext cx="233700" cy="132000"/>
          </a:xfrm>
          <a:prstGeom prst="straightConnector1">
            <a:avLst/>
          </a:prstGeom>
          <a:noFill/>
          <a:ln w="19050" cap="flat" cmpd="sng">
            <a:solidFill>
              <a:srgbClr val="FFFF00"/>
            </a:solidFill>
            <a:prstDash val="solid"/>
            <a:round/>
            <a:headEnd type="none" w="lg" len="lg"/>
            <a:tailEnd type="triangle" w="lg" len="lg"/>
          </a:ln>
        </p:spPr>
      </p:cxnSp>
    </p:spTree>
  </p:cSld>
  <p:clrMapOvr>
    <a:masterClrMapping/>
  </p:clrMapOvr>
  <p:transition spd="slow">
    <p:cut/>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Shape 156"/>
          <p:cNvSpPr txBox="1">
            <a:spLocks noGrp="1"/>
          </p:cNvSpPr>
          <p:nvPr>
            <p:ph type="body" idx="1"/>
          </p:nvPr>
        </p:nvSpPr>
        <p:spPr>
          <a:xfrm>
            <a:off x="290750" y="2712403"/>
            <a:ext cx="8229600" cy="692700"/>
          </a:xfrm>
          <a:prstGeom prst="rect">
            <a:avLst/>
          </a:prstGeom>
        </p:spPr>
        <p:txBody>
          <a:bodyPr lIns="91425" tIns="91425" rIns="91425" bIns="91425" anchor="t" anchorCtr="0">
            <a:noAutofit/>
          </a:bodyPr>
          <a:lstStyle/>
          <a:p>
            <a:pPr lvl="0" rtl="0">
              <a:spcBef>
                <a:spcPts val="0"/>
              </a:spcBef>
              <a:buNone/>
            </a:pPr>
            <a:r>
              <a:rPr lang="en-US" sz="2400" b="1">
                <a:highlight>
                  <a:srgbClr val="FFFF00"/>
                </a:highlight>
                <a:latin typeface="Calibri"/>
                <a:ea typeface="Calibri"/>
                <a:cs typeface="Calibri"/>
                <a:sym typeface="Calibri"/>
              </a:rPr>
              <a:t>END MANUAL</a:t>
            </a:r>
          </a:p>
          <a:p>
            <a:pPr lvl="0" rtl="0">
              <a:spcBef>
                <a:spcPts val="0"/>
              </a:spcBef>
              <a:buNone/>
            </a:pPr>
            <a:endParaRPr sz="2400" b="1">
              <a:highlight>
                <a:srgbClr val="FFFF00"/>
              </a:highlight>
              <a:latin typeface="Calibri"/>
              <a:ea typeface="Calibri"/>
              <a:cs typeface="Calibri"/>
              <a:sym typeface="Calibri"/>
            </a:endParaRPr>
          </a:p>
          <a:p>
            <a:pPr lvl="0">
              <a:spcBef>
                <a:spcPts val="0"/>
              </a:spcBef>
              <a:buClr>
                <a:schemeClr val="dk1"/>
              </a:buClr>
              <a:buSzPct val="45833"/>
              <a:buFont typeface="Arial"/>
              <a:buNone/>
            </a:pPr>
            <a:r>
              <a:rPr lang="en-US" sz="2400" b="1">
                <a:highlight>
                  <a:srgbClr val="FFFF00"/>
                </a:highlight>
                <a:latin typeface="Calibri"/>
                <a:ea typeface="Calibri"/>
                <a:cs typeface="Calibri"/>
                <a:sym typeface="Calibri"/>
              </a:rPr>
              <a:t>Intentionally left blank</a:t>
            </a:r>
          </a:p>
        </p:txBody>
      </p:sp>
    </p:spTree>
  </p:cSld>
  <p:clrMapOvr>
    <a:masterClrMapping/>
  </p:clrMapOvr>
  <p:transition spd="slow">
    <p:cut/>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Shape 59"/>
          <p:cNvSpPr txBox="1">
            <a:spLocks noGrp="1"/>
          </p:cNvSpPr>
          <p:nvPr>
            <p:ph type="body" idx="1"/>
          </p:nvPr>
        </p:nvSpPr>
        <p:spPr>
          <a:xfrm>
            <a:off x="457200" y="211475"/>
            <a:ext cx="3339300" cy="6356400"/>
          </a:xfrm>
          <a:prstGeom prst="rect">
            <a:avLst/>
          </a:prstGeom>
        </p:spPr>
        <p:txBody>
          <a:bodyPr lIns="91425" tIns="91425" rIns="91425" bIns="91425" anchor="t" anchorCtr="0">
            <a:noAutofit/>
          </a:bodyPr>
          <a:lstStyle/>
          <a:p>
            <a:pPr lvl="0" rtl="0">
              <a:spcBef>
                <a:spcPts val="0"/>
              </a:spcBef>
              <a:buNone/>
            </a:pPr>
            <a:r>
              <a:rPr lang="en-US" b="1"/>
              <a:t>Table of Contents</a:t>
            </a:r>
          </a:p>
          <a:p>
            <a:pPr lvl="0" rtl="0">
              <a:spcBef>
                <a:spcPts val="0"/>
              </a:spcBef>
              <a:buNone/>
            </a:pPr>
            <a:endParaRPr b="1"/>
          </a:p>
          <a:p>
            <a:pPr lvl="0" algn="l" rtl="0">
              <a:spcBef>
                <a:spcPts val="0"/>
              </a:spcBef>
              <a:buNone/>
            </a:pPr>
            <a:r>
              <a:rPr lang="en-US" sz="1400" u="sng">
                <a:solidFill>
                  <a:schemeClr val="hlink"/>
                </a:solidFill>
                <a:hlinkClick r:id="rId3"/>
              </a:rPr>
              <a:t>General Walkaround </a:t>
            </a:r>
            <a:r>
              <a:rPr lang="en-US" sz="1400"/>
              <a:t>of Key Features</a:t>
            </a:r>
          </a:p>
          <a:p>
            <a:pPr lvl="0" algn="l" rtl="0">
              <a:spcBef>
                <a:spcPts val="0"/>
              </a:spcBef>
              <a:buNone/>
            </a:pPr>
            <a:endParaRPr sz="1400"/>
          </a:p>
          <a:p>
            <a:pPr lvl="0" algn="l" rtl="0">
              <a:spcBef>
                <a:spcPts val="0"/>
              </a:spcBef>
              <a:buNone/>
            </a:pPr>
            <a:r>
              <a:rPr lang="en-US" sz="1400" u="sng">
                <a:solidFill>
                  <a:schemeClr val="hlink"/>
                </a:solidFill>
                <a:hlinkClick r:id="rId4"/>
              </a:rPr>
              <a:t>Normal Operations</a:t>
            </a:r>
          </a:p>
          <a:p>
            <a:pPr lvl="0" algn="l" rtl="0">
              <a:spcBef>
                <a:spcPts val="0"/>
              </a:spcBef>
              <a:buNone/>
            </a:pPr>
            <a:endParaRPr sz="1400"/>
          </a:p>
          <a:p>
            <a:pPr lvl="0" algn="l" rtl="0">
              <a:spcBef>
                <a:spcPts val="0"/>
              </a:spcBef>
              <a:buNone/>
            </a:pPr>
            <a:r>
              <a:rPr lang="en-US" sz="1400"/>
              <a:t>HMI - </a:t>
            </a:r>
            <a:r>
              <a:rPr lang="en-US" sz="1400" u="sng">
                <a:solidFill>
                  <a:schemeClr val="hlink"/>
                </a:solidFill>
                <a:hlinkClick r:id="rId5"/>
              </a:rPr>
              <a:t>Splash screen</a:t>
            </a:r>
          </a:p>
          <a:p>
            <a:pPr lvl="0" algn="l" rtl="0">
              <a:spcBef>
                <a:spcPts val="0"/>
              </a:spcBef>
              <a:buNone/>
            </a:pPr>
            <a:endParaRPr sz="1400"/>
          </a:p>
          <a:p>
            <a:pPr lvl="0" algn="l" rtl="0">
              <a:spcBef>
                <a:spcPts val="0"/>
              </a:spcBef>
              <a:buNone/>
            </a:pPr>
            <a:r>
              <a:rPr lang="en-US" sz="1400"/>
              <a:t>HMI - </a:t>
            </a:r>
            <a:r>
              <a:rPr lang="en-US" sz="1400" u="sng">
                <a:solidFill>
                  <a:schemeClr val="hlink"/>
                </a:solidFill>
                <a:hlinkClick r:id="rId6"/>
              </a:rPr>
              <a:t>Main screen</a:t>
            </a:r>
          </a:p>
          <a:p>
            <a:pPr lvl="0" algn="l" rtl="0">
              <a:spcBef>
                <a:spcPts val="0"/>
              </a:spcBef>
              <a:buNone/>
            </a:pPr>
            <a:endParaRPr sz="1400"/>
          </a:p>
          <a:p>
            <a:pPr lvl="0" algn="l" rtl="0">
              <a:spcBef>
                <a:spcPts val="0"/>
              </a:spcBef>
              <a:buNone/>
            </a:pPr>
            <a:r>
              <a:rPr lang="en-US" sz="1400"/>
              <a:t>HMI - </a:t>
            </a:r>
            <a:r>
              <a:rPr lang="en-US" sz="1400" u="sng">
                <a:solidFill>
                  <a:schemeClr val="hlink"/>
                </a:solidFill>
                <a:hlinkClick r:id="rId7"/>
              </a:rPr>
              <a:t>Menu screen</a:t>
            </a:r>
          </a:p>
          <a:p>
            <a:pPr lvl="0" algn="l" rtl="0">
              <a:spcBef>
                <a:spcPts val="0"/>
              </a:spcBef>
              <a:buNone/>
            </a:pPr>
            <a:endParaRPr sz="1400"/>
          </a:p>
          <a:p>
            <a:pPr lvl="0" algn="l" rtl="0">
              <a:spcBef>
                <a:spcPts val="0"/>
              </a:spcBef>
              <a:buNone/>
            </a:pPr>
            <a:r>
              <a:rPr lang="en-US" sz="1400"/>
              <a:t>HMI - </a:t>
            </a:r>
            <a:r>
              <a:rPr lang="en-US" sz="1400" u="sng">
                <a:solidFill>
                  <a:schemeClr val="hlink"/>
                </a:solidFill>
                <a:hlinkClick r:id="rId8"/>
              </a:rPr>
              <a:t>Battery Status screen</a:t>
            </a:r>
          </a:p>
          <a:p>
            <a:pPr lvl="0" algn="l" rtl="0">
              <a:spcBef>
                <a:spcPts val="0"/>
              </a:spcBef>
              <a:buNone/>
            </a:pPr>
            <a:endParaRPr sz="1400"/>
          </a:p>
          <a:p>
            <a:pPr lvl="0" algn="l" rtl="0">
              <a:spcBef>
                <a:spcPts val="0"/>
              </a:spcBef>
              <a:buNone/>
            </a:pPr>
            <a:r>
              <a:rPr lang="en-US" sz="1400"/>
              <a:t>HMI - </a:t>
            </a:r>
            <a:r>
              <a:rPr lang="en-US" sz="1400" u="sng">
                <a:solidFill>
                  <a:schemeClr val="hlink"/>
                </a:solidFill>
                <a:hlinkClick r:id="rId9"/>
              </a:rPr>
              <a:t>Adjust Auto Regen level</a:t>
            </a:r>
            <a:r>
              <a:rPr lang="en-US" sz="1400"/>
              <a:t> and Throttle operated Regen</a:t>
            </a:r>
          </a:p>
          <a:p>
            <a:pPr lvl="0" algn="l" rtl="0">
              <a:spcBef>
                <a:spcPts val="0"/>
              </a:spcBef>
              <a:buNone/>
            </a:pPr>
            <a:endParaRPr sz="1400"/>
          </a:p>
          <a:p>
            <a:pPr lvl="0" algn="l" rtl="0">
              <a:spcBef>
                <a:spcPts val="0"/>
              </a:spcBef>
              <a:buNone/>
            </a:pPr>
            <a:r>
              <a:rPr lang="en-US" sz="1400"/>
              <a:t>HMI - </a:t>
            </a:r>
            <a:r>
              <a:rPr lang="en-US" sz="1400" u="sng">
                <a:solidFill>
                  <a:schemeClr val="hlink"/>
                </a:solidFill>
                <a:hlinkClick r:id="rId10"/>
              </a:rPr>
              <a:t>Vehicle Data</a:t>
            </a:r>
          </a:p>
          <a:p>
            <a:pPr lvl="0" algn="l" rtl="0">
              <a:spcBef>
                <a:spcPts val="0"/>
              </a:spcBef>
              <a:buNone/>
            </a:pPr>
            <a:endParaRPr sz="1400"/>
          </a:p>
          <a:p>
            <a:pPr lvl="0" algn="l" rtl="0">
              <a:spcBef>
                <a:spcPts val="0"/>
              </a:spcBef>
              <a:buNone/>
            </a:pPr>
            <a:r>
              <a:rPr lang="en-US" sz="1400"/>
              <a:t>HMI - </a:t>
            </a:r>
            <a:r>
              <a:rPr lang="en-US" sz="1400" u="sng">
                <a:solidFill>
                  <a:schemeClr val="hlink"/>
                </a:solidFill>
                <a:hlinkClick r:id="rId11"/>
              </a:rPr>
              <a:t>Error codes - history</a:t>
            </a:r>
          </a:p>
          <a:p>
            <a:pPr lvl="0" algn="l" rtl="0">
              <a:spcBef>
                <a:spcPts val="0"/>
              </a:spcBef>
              <a:buNone/>
            </a:pPr>
            <a:endParaRPr sz="1400"/>
          </a:p>
          <a:p>
            <a:pPr lvl="0" algn="l" rtl="0">
              <a:spcBef>
                <a:spcPts val="0"/>
              </a:spcBef>
              <a:buNone/>
            </a:pPr>
            <a:r>
              <a:rPr lang="en-US" sz="1400" u="sng">
                <a:solidFill>
                  <a:schemeClr val="hlink"/>
                </a:solidFill>
                <a:hlinkClick r:id="rId12"/>
              </a:rPr>
              <a:t>Charging Procedures</a:t>
            </a:r>
          </a:p>
          <a:p>
            <a:pPr lvl="0" algn="l" rtl="0">
              <a:spcBef>
                <a:spcPts val="0"/>
              </a:spcBef>
              <a:buNone/>
            </a:pPr>
            <a:endParaRPr sz="1400"/>
          </a:p>
          <a:p>
            <a:pPr lvl="0" algn="l">
              <a:spcBef>
                <a:spcPts val="0"/>
              </a:spcBef>
              <a:buNone/>
            </a:pPr>
            <a:r>
              <a:rPr lang="en-US" sz="1400" u="sng">
                <a:solidFill>
                  <a:schemeClr val="hlink"/>
                </a:solidFill>
                <a:hlinkClick r:id="rId13"/>
              </a:rPr>
              <a:t>Storage Procedures</a:t>
            </a:r>
          </a:p>
        </p:txBody>
      </p:sp>
      <p:pic>
        <p:nvPicPr>
          <p:cNvPr id="60" name="Shape 60"/>
          <p:cNvPicPr preferRelativeResize="0"/>
          <p:nvPr/>
        </p:nvPicPr>
        <p:blipFill>
          <a:blip r:embed="rId14">
            <a:alphaModFix/>
          </a:blip>
          <a:stretch>
            <a:fillRect/>
          </a:stretch>
        </p:blipFill>
        <p:spPr>
          <a:xfrm>
            <a:off x="3796575" y="211475"/>
            <a:ext cx="5276825" cy="3150750"/>
          </a:xfrm>
          <a:prstGeom prst="rect">
            <a:avLst/>
          </a:prstGeom>
          <a:noFill/>
          <a:ln>
            <a:noFill/>
          </a:ln>
        </p:spPr>
      </p:pic>
    </p:spTree>
  </p:cSld>
  <p:clrMapOvr>
    <a:masterClrMapping/>
  </p:clrMapOvr>
  <p:transition spd="slow">
    <p:cut/>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Shape 66"/>
          <p:cNvSpPr txBox="1">
            <a:spLocks noGrp="1"/>
          </p:cNvSpPr>
          <p:nvPr>
            <p:ph type="body" idx="1"/>
          </p:nvPr>
        </p:nvSpPr>
        <p:spPr>
          <a:xfrm>
            <a:off x="274975" y="134928"/>
            <a:ext cx="8229600" cy="692700"/>
          </a:xfrm>
          <a:prstGeom prst="rect">
            <a:avLst/>
          </a:prstGeom>
        </p:spPr>
        <p:txBody>
          <a:bodyPr lIns="91425" tIns="91425" rIns="91425" bIns="91425" anchor="t" anchorCtr="0">
            <a:noAutofit/>
          </a:bodyPr>
          <a:lstStyle/>
          <a:p>
            <a:pPr lvl="0">
              <a:spcBef>
                <a:spcPts val="0"/>
              </a:spcBef>
              <a:buNone/>
            </a:pPr>
            <a:r>
              <a:rPr lang="en-US" sz="2400" b="1"/>
              <a:t>Get to Know the Prototype EVDrive-Train Powered Bike</a:t>
            </a:r>
          </a:p>
        </p:txBody>
      </p:sp>
      <p:pic>
        <p:nvPicPr>
          <p:cNvPr id="67" name="Shape 67"/>
          <p:cNvPicPr preferRelativeResize="0"/>
          <p:nvPr/>
        </p:nvPicPr>
        <p:blipFill>
          <a:blip r:embed="rId3">
            <a:alphaModFix/>
          </a:blip>
          <a:stretch>
            <a:fillRect/>
          </a:stretch>
        </p:blipFill>
        <p:spPr>
          <a:xfrm>
            <a:off x="80525" y="896599"/>
            <a:ext cx="5438925" cy="3172874"/>
          </a:xfrm>
          <a:prstGeom prst="rect">
            <a:avLst/>
          </a:prstGeom>
          <a:noFill/>
          <a:ln>
            <a:noFill/>
          </a:ln>
        </p:spPr>
      </p:pic>
      <p:pic>
        <p:nvPicPr>
          <p:cNvPr id="68" name="Shape 68"/>
          <p:cNvPicPr preferRelativeResize="0"/>
          <p:nvPr/>
        </p:nvPicPr>
        <p:blipFill>
          <a:blip r:embed="rId4">
            <a:alphaModFix/>
          </a:blip>
          <a:stretch>
            <a:fillRect/>
          </a:stretch>
        </p:blipFill>
        <p:spPr>
          <a:xfrm>
            <a:off x="80525" y="4138449"/>
            <a:ext cx="4529826" cy="2616574"/>
          </a:xfrm>
          <a:prstGeom prst="rect">
            <a:avLst/>
          </a:prstGeom>
          <a:noFill/>
          <a:ln>
            <a:noFill/>
          </a:ln>
        </p:spPr>
      </p:pic>
      <p:grpSp>
        <p:nvGrpSpPr>
          <p:cNvPr id="69" name="Shape 69"/>
          <p:cNvGrpSpPr/>
          <p:nvPr/>
        </p:nvGrpSpPr>
        <p:grpSpPr>
          <a:xfrm>
            <a:off x="4971716" y="901776"/>
            <a:ext cx="3998543" cy="3158335"/>
            <a:chOff x="632387" y="2004224"/>
            <a:chExt cx="8037274" cy="4520949"/>
          </a:xfrm>
        </p:grpSpPr>
        <p:pic>
          <p:nvPicPr>
            <p:cNvPr id="70" name="Shape 70"/>
            <p:cNvPicPr preferRelativeResize="0"/>
            <p:nvPr/>
          </p:nvPicPr>
          <p:blipFill>
            <a:blip r:embed="rId5">
              <a:alphaModFix/>
            </a:blip>
            <a:stretch>
              <a:fillRect/>
            </a:stretch>
          </p:blipFill>
          <p:spPr>
            <a:xfrm>
              <a:off x="632387" y="2004224"/>
              <a:ext cx="8037274" cy="4520949"/>
            </a:xfrm>
            <a:prstGeom prst="rect">
              <a:avLst/>
            </a:prstGeom>
            <a:noFill/>
            <a:ln>
              <a:noFill/>
            </a:ln>
          </p:spPr>
        </p:pic>
        <p:sp>
          <p:nvSpPr>
            <p:cNvPr id="71" name="Shape 71"/>
            <p:cNvSpPr/>
            <p:nvPr/>
          </p:nvSpPr>
          <p:spPr>
            <a:xfrm>
              <a:off x="5405400" y="3463925"/>
              <a:ext cx="2248800" cy="1382700"/>
            </a:xfrm>
            <a:prstGeom prst="ellipse">
              <a:avLst/>
            </a:prstGeom>
            <a:noFill/>
            <a:ln w="38100" cap="flat" cmpd="sng">
              <a:solidFill>
                <a:srgbClr val="FFFF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sp>
        <p:nvSpPr>
          <p:cNvPr id="72" name="Shape 72"/>
          <p:cNvSpPr/>
          <p:nvPr/>
        </p:nvSpPr>
        <p:spPr>
          <a:xfrm>
            <a:off x="3527550" y="4542425"/>
            <a:ext cx="817800" cy="936000"/>
          </a:xfrm>
          <a:prstGeom prst="ellipse">
            <a:avLst/>
          </a:prstGeom>
          <a:noFill/>
          <a:ln w="28575" cap="flat" cmpd="sng">
            <a:solidFill>
              <a:srgbClr val="FFFF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3" name="Shape 73"/>
          <p:cNvSpPr txBox="1"/>
          <p:nvPr/>
        </p:nvSpPr>
        <p:spPr>
          <a:xfrm>
            <a:off x="5547500" y="4838050"/>
            <a:ext cx="2355000" cy="1024800"/>
          </a:xfrm>
          <a:prstGeom prst="rect">
            <a:avLst/>
          </a:prstGeom>
          <a:noFill/>
          <a:ln>
            <a:noFill/>
          </a:ln>
        </p:spPr>
        <p:txBody>
          <a:bodyPr lIns="91425" tIns="91425" rIns="91425" bIns="91425" anchor="t" anchorCtr="0">
            <a:noAutofit/>
          </a:bodyPr>
          <a:lstStyle/>
          <a:p>
            <a:pPr lvl="0">
              <a:spcBef>
                <a:spcPts val="0"/>
              </a:spcBef>
              <a:buNone/>
            </a:pPr>
            <a:endParaRPr/>
          </a:p>
        </p:txBody>
      </p:sp>
      <p:pic>
        <p:nvPicPr>
          <p:cNvPr id="74" name="Shape 74"/>
          <p:cNvPicPr preferRelativeResize="0"/>
          <p:nvPr/>
        </p:nvPicPr>
        <p:blipFill>
          <a:blip r:embed="rId6">
            <a:alphaModFix/>
          </a:blip>
          <a:stretch>
            <a:fillRect/>
          </a:stretch>
        </p:blipFill>
        <p:spPr>
          <a:xfrm>
            <a:off x="4402819" y="4096400"/>
            <a:ext cx="4651681" cy="2616575"/>
          </a:xfrm>
          <a:prstGeom prst="rect">
            <a:avLst/>
          </a:prstGeom>
          <a:noFill/>
          <a:ln>
            <a:noFill/>
          </a:ln>
        </p:spPr>
      </p:pic>
    </p:spTree>
  </p:cSld>
  <p:clrMapOvr>
    <a:masterClrMapping/>
  </p:clrMapOvr>
  <p:transition spd="slow">
    <p:cut/>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Shape 80"/>
          <p:cNvSpPr txBox="1">
            <a:spLocks noGrp="1"/>
          </p:cNvSpPr>
          <p:nvPr>
            <p:ph type="body" idx="1"/>
          </p:nvPr>
        </p:nvSpPr>
        <p:spPr>
          <a:xfrm>
            <a:off x="242775" y="3"/>
            <a:ext cx="8229600" cy="692700"/>
          </a:xfrm>
          <a:prstGeom prst="rect">
            <a:avLst/>
          </a:prstGeom>
        </p:spPr>
        <p:txBody>
          <a:bodyPr lIns="91425" tIns="91425" rIns="91425" bIns="91425" anchor="ctr" anchorCtr="0">
            <a:noAutofit/>
          </a:bodyPr>
          <a:lstStyle/>
          <a:p>
            <a:pPr lvl="0" rtl="0">
              <a:spcBef>
                <a:spcPts val="0"/>
              </a:spcBef>
              <a:buNone/>
            </a:pPr>
            <a:r>
              <a:rPr lang="en-US" sz="3600" b="1"/>
              <a:t>Normal Operation</a:t>
            </a:r>
          </a:p>
        </p:txBody>
      </p:sp>
      <p:sp>
        <p:nvSpPr>
          <p:cNvPr id="81" name="Shape 81"/>
          <p:cNvSpPr txBox="1"/>
          <p:nvPr/>
        </p:nvSpPr>
        <p:spPr>
          <a:xfrm>
            <a:off x="86400" y="551000"/>
            <a:ext cx="8971200" cy="2110800"/>
          </a:xfrm>
          <a:prstGeom prst="rect">
            <a:avLst/>
          </a:prstGeom>
          <a:noFill/>
          <a:ln>
            <a:noFill/>
          </a:ln>
        </p:spPr>
        <p:txBody>
          <a:bodyPr lIns="91425" tIns="91425" rIns="91425" bIns="91425" anchor="t" anchorCtr="0">
            <a:noAutofit/>
          </a:bodyPr>
          <a:lstStyle/>
          <a:p>
            <a:pPr marL="457200" lvl="0" indent="-304800" rtl="0">
              <a:lnSpc>
                <a:spcPct val="100000"/>
              </a:lnSpc>
              <a:spcBef>
                <a:spcPts val="0"/>
              </a:spcBef>
              <a:buSzPct val="100000"/>
              <a:buChar char="-"/>
            </a:pPr>
            <a:r>
              <a:rPr lang="en-US" sz="1200"/>
              <a:t>To turn on display and accessories only, press the ACCESSORY SWITCH as seen below.  The traction system cannot be enabled from this mode. </a:t>
            </a:r>
            <a:r>
              <a:rPr lang="en-US" sz="1200">
                <a:solidFill>
                  <a:schemeClr val="dk1"/>
                </a:solidFill>
              </a:rPr>
              <a:t>(make sure </a:t>
            </a:r>
            <a:r>
              <a:rPr lang="en-US" sz="1200" u="sng">
                <a:solidFill>
                  <a:schemeClr val="hlink"/>
                </a:solidFill>
                <a:hlinkClick r:id="rId3"/>
              </a:rPr>
              <a:t>Main system switch</a:t>
            </a:r>
            <a:r>
              <a:rPr lang="en-US" sz="1200">
                <a:solidFill>
                  <a:schemeClr val="dk1"/>
                </a:solidFill>
              </a:rPr>
              <a:t> is on) NOTE: The bike can be put directly in RUN mode without switching into ACCESSORY mode.</a:t>
            </a:r>
          </a:p>
          <a:p>
            <a:pPr lvl="0" rtl="0">
              <a:lnSpc>
                <a:spcPct val="100000"/>
              </a:lnSpc>
              <a:spcBef>
                <a:spcPts val="0"/>
              </a:spcBef>
              <a:buNone/>
            </a:pPr>
            <a:endParaRPr sz="1200"/>
          </a:p>
          <a:p>
            <a:pPr marL="457200" lvl="0" indent="-304800" rtl="0">
              <a:lnSpc>
                <a:spcPct val="100000"/>
              </a:lnSpc>
              <a:spcBef>
                <a:spcPts val="0"/>
              </a:spcBef>
              <a:buSzPct val="100000"/>
              <a:buChar char="-"/>
            </a:pPr>
            <a:r>
              <a:rPr lang="en-US" sz="1200"/>
              <a:t>To start the bike, press the RUN SWITCH  as seen below.  This will put the bike in standby and turn on the headlights, but not enable the traction system</a:t>
            </a:r>
          </a:p>
          <a:p>
            <a:pPr lvl="0" rtl="0">
              <a:lnSpc>
                <a:spcPct val="100000"/>
              </a:lnSpc>
              <a:spcBef>
                <a:spcPts val="0"/>
              </a:spcBef>
              <a:buNone/>
            </a:pPr>
            <a:endParaRPr sz="1200"/>
          </a:p>
          <a:p>
            <a:pPr marL="457200" lvl="0" indent="-304800" rtl="0">
              <a:lnSpc>
                <a:spcPct val="100000"/>
              </a:lnSpc>
              <a:spcBef>
                <a:spcPts val="0"/>
              </a:spcBef>
              <a:buSzPct val="100000"/>
              <a:buChar char="-"/>
            </a:pPr>
            <a:r>
              <a:rPr lang="en-US" sz="1200"/>
              <a:t>To enter drive mode, press the START BUTTON as seen below. This enables the traction system, and the bike is ready to drive.  Once the start button has been pressed, use caution as the throttle is now “live”. The bike must be in RUN mode to start the traction system.</a:t>
            </a:r>
          </a:p>
          <a:p>
            <a:pPr lvl="0" rtl="0">
              <a:lnSpc>
                <a:spcPct val="100000"/>
              </a:lnSpc>
              <a:spcBef>
                <a:spcPts val="0"/>
              </a:spcBef>
              <a:buNone/>
            </a:pPr>
            <a:endParaRPr sz="1200"/>
          </a:p>
          <a:p>
            <a:pPr marL="457200" lvl="0" indent="-304800" rtl="0">
              <a:spcBef>
                <a:spcPts val="0"/>
              </a:spcBef>
              <a:buClr>
                <a:schemeClr val="dk1"/>
              </a:buClr>
              <a:buSzPct val="100000"/>
              <a:buChar char="-"/>
            </a:pPr>
            <a:r>
              <a:rPr lang="en-US" sz="1200">
                <a:solidFill>
                  <a:schemeClr val="dk1"/>
                </a:solidFill>
              </a:rPr>
              <a:t>Apply power normally using the throttle.  Twist towards you (CCW) to accelerate, and twist away from you (CW) to apply regenerative braking.  While coasting, leaving the throttle in the neutral position applies a preset level of regen braking.  Use the foot brake pedal and front hand lever as normal to apply friction brakes.  This bike does not have a clutch.</a:t>
            </a:r>
          </a:p>
          <a:p>
            <a:pPr lvl="0" rtl="0">
              <a:spcBef>
                <a:spcPts val="0"/>
              </a:spcBef>
              <a:buNone/>
            </a:pPr>
            <a:endParaRPr sz="1200">
              <a:solidFill>
                <a:schemeClr val="dk1"/>
              </a:solidFill>
            </a:endParaRPr>
          </a:p>
          <a:p>
            <a:pPr marL="457200" lvl="0" indent="-304800" rtl="0">
              <a:spcBef>
                <a:spcPts val="0"/>
              </a:spcBef>
              <a:buClr>
                <a:schemeClr val="dk1"/>
              </a:buClr>
              <a:buSzPct val="100000"/>
              <a:buChar char="-"/>
            </a:pPr>
            <a:r>
              <a:rPr lang="en-US" sz="1200">
                <a:solidFill>
                  <a:schemeClr val="dk1"/>
                </a:solidFill>
              </a:rPr>
              <a:t>The Harley user manual should be referenced for all information regarding the chassis sub-systems (brakes, suspension, steering, etc), accessories fuses, maintenance and storage.</a:t>
            </a:r>
          </a:p>
        </p:txBody>
      </p:sp>
      <p:pic>
        <p:nvPicPr>
          <p:cNvPr id="82" name="Shape 82"/>
          <p:cNvPicPr preferRelativeResize="0"/>
          <p:nvPr/>
        </p:nvPicPr>
        <p:blipFill>
          <a:blip r:embed="rId4">
            <a:alphaModFix/>
          </a:blip>
          <a:stretch>
            <a:fillRect/>
          </a:stretch>
        </p:blipFill>
        <p:spPr>
          <a:xfrm>
            <a:off x="1814724" y="3798599"/>
            <a:ext cx="5438925" cy="3059400"/>
          </a:xfrm>
          <a:prstGeom prst="rect">
            <a:avLst/>
          </a:prstGeom>
          <a:noFill/>
          <a:ln>
            <a:noFill/>
          </a:ln>
        </p:spPr>
      </p:pic>
    </p:spTree>
  </p:cSld>
  <p:clrMapOvr>
    <a:masterClrMapping/>
  </p:clrMapOvr>
  <p:transition spd="slow">
    <p:cut/>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Shape 88"/>
          <p:cNvSpPr txBox="1">
            <a:spLocks noGrp="1"/>
          </p:cNvSpPr>
          <p:nvPr>
            <p:ph type="body" idx="1"/>
          </p:nvPr>
        </p:nvSpPr>
        <p:spPr>
          <a:xfrm>
            <a:off x="457200" y="6144448"/>
            <a:ext cx="8229600" cy="564600"/>
          </a:xfrm>
          <a:prstGeom prst="rect">
            <a:avLst/>
          </a:prstGeom>
        </p:spPr>
        <p:txBody>
          <a:bodyPr lIns="91425" tIns="91425" rIns="91425" bIns="91425" anchor="t" anchorCtr="0">
            <a:noAutofit/>
          </a:bodyPr>
          <a:lstStyle/>
          <a:p>
            <a:pPr lvl="0" rtl="0">
              <a:spcBef>
                <a:spcPts val="0"/>
              </a:spcBef>
              <a:buNone/>
            </a:pPr>
            <a:r>
              <a:rPr lang="en-US"/>
              <a:t>Splash Screen when bike is powered up</a:t>
            </a:r>
          </a:p>
          <a:p>
            <a:pPr lvl="0" rtl="0">
              <a:spcBef>
                <a:spcPts val="0"/>
              </a:spcBef>
              <a:buClr>
                <a:schemeClr val="dk1"/>
              </a:buClr>
              <a:buSzPct val="61111"/>
              <a:buFont typeface="Arial"/>
              <a:buNone/>
            </a:pPr>
            <a:r>
              <a:rPr lang="en-US"/>
              <a:t>Additional user notes located in speaker notes below</a:t>
            </a:r>
          </a:p>
        </p:txBody>
      </p:sp>
      <p:pic>
        <p:nvPicPr>
          <p:cNvPr id="89" name="Shape 89"/>
          <p:cNvPicPr preferRelativeResize="0"/>
          <p:nvPr/>
        </p:nvPicPr>
        <p:blipFill>
          <a:blip r:embed="rId3">
            <a:alphaModFix/>
          </a:blip>
          <a:stretch>
            <a:fillRect/>
          </a:stretch>
        </p:blipFill>
        <p:spPr>
          <a:xfrm>
            <a:off x="0" y="360864"/>
            <a:ext cx="9144000" cy="5486385"/>
          </a:xfrm>
          <a:prstGeom prst="rect">
            <a:avLst/>
          </a:prstGeom>
          <a:noFill/>
          <a:ln>
            <a:noFill/>
          </a:ln>
        </p:spPr>
      </p:pic>
    </p:spTree>
  </p:cSld>
  <p:clrMapOvr>
    <a:masterClrMapping/>
  </p:clrMapOvr>
  <p:transition spd="slow">
    <p:cut/>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Shape 95"/>
          <p:cNvSpPr txBox="1">
            <a:spLocks noGrp="1"/>
          </p:cNvSpPr>
          <p:nvPr>
            <p:ph type="body" idx="1"/>
          </p:nvPr>
        </p:nvSpPr>
        <p:spPr>
          <a:xfrm>
            <a:off x="457200" y="5969172"/>
            <a:ext cx="8229600" cy="739800"/>
          </a:xfrm>
          <a:prstGeom prst="rect">
            <a:avLst/>
          </a:prstGeom>
        </p:spPr>
        <p:txBody>
          <a:bodyPr lIns="91425" tIns="91425" rIns="91425" bIns="91425" anchor="t" anchorCtr="0">
            <a:noAutofit/>
          </a:bodyPr>
          <a:lstStyle/>
          <a:p>
            <a:pPr lvl="0" rtl="0">
              <a:spcBef>
                <a:spcPts val="0"/>
              </a:spcBef>
              <a:buNone/>
            </a:pPr>
            <a:r>
              <a:rPr lang="en-US"/>
              <a:t>MAIN - HMI Screen #1</a:t>
            </a:r>
          </a:p>
          <a:p>
            <a:pPr lvl="0" rtl="0">
              <a:spcBef>
                <a:spcPts val="0"/>
              </a:spcBef>
              <a:buNone/>
            </a:pPr>
            <a:r>
              <a:rPr lang="en-US"/>
              <a:t>Additional user notes located in speaker notes below </a:t>
            </a:r>
          </a:p>
        </p:txBody>
      </p:sp>
      <p:pic>
        <p:nvPicPr>
          <p:cNvPr id="96" name="Shape 96"/>
          <p:cNvPicPr preferRelativeResize="0"/>
          <p:nvPr/>
        </p:nvPicPr>
        <p:blipFill>
          <a:blip r:embed="rId3">
            <a:alphaModFix/>
          </a:blip>
          <a:stretch>
            <a:fillRect/>
          </a:stretch>
        </p:blipFill>
        <p:spPr>
          <a:xfrm>
            <a:off x="0" y="545325"/>
            <a:ext cx="9143999" cy="5117157"/>
          </a:xfrm>
          <a:prstGeom prst="rect">
            <a:avLst/>
          </a:prstGeom>
          <a:noFill/>
          <a:ln>
            <a:noFill/>
          </a:ln>
        </p:spPr>
      </p:pic>
    </p:spTree>
  </p:cSld>
  <p:clrMapOvr>
    <a:masterClrMapping/>
  </p:clrMapOvr>
  <p:transition spd="slow">
    <p:cut/>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Shape 102"/>
          <p:cNvSpPr txBox="1">
            <a:spLocks noGrp="1"/>
          </p:cNvSpPr>
          <p:nvPr>
            <p:ph type="body" idx="1"/>
          </p:nvPr>
        </p:nvSpPr>
        <p:spPr>
          <a:xfrm>
            <a:off x="376400" y="5866948"/>
            <a:ext cx="8229600" cy="708300"/>
          </a:xfrm>
          <a:prstGeom prst="rect">
            <a:avLst/>
          </a:prstGeom>
        </p:spPr>
        <p:txBody>
          <a:bodyPr lIns="91425" tIns="91425" rIns="91425" bIns="91425" anchor="t" anchorCtr="0">
            <a:noAutofit/>
          </a:bodyPr>
          <a:lstStyle/>
          <a:p>
            <a:pPr lvl="0" rtl="0">
              <a:spcBef>
                <a:spcPts val="0"/>
              </a:spcBef>
              <a:buNone/>
            </a:pPr>
            <a:r>
              <a:rPr lang="en-US"/>
              <a:t>MENU - HMI Screen #2 Launched by hitting “Menu” in Main screen</a:t>
            </a:r>
          </a:p>
          <a:p>
            <a:pPr lvl="0" rtl="0">
              <a:spcBef>
                <a:spcPts val="0"/>
              </a:spcBef>
              <a:buClr>
                <a:schemeClr val="dk1"/>
              </a:buClr>
              <a:buSzPct val="61111"/>
              <a:buFont typeface="Arial"/>
              <a:buNone/>
            </a:pPr>
            <a:r>
              <a:rPr lang="en-US"/>
              <a:t>Additional user notes located in speaker notes below</a:t>
            </a:r>
          </a:p>
        </p:txBody>
      </p:sp>
      <p:pic>
        <p:nvPicPr>
          <p:cNvPr id="103" name="Shape 103"/>
          <p:cNvPicPr preferRelativeResize="0"/>
          <p:nvPr/>
        </p:nvPicPr>
        <p:blipFill>
          <a:blip r:embed="rId3">
            <a:alphaModFix/>
          </a:blip>
          <a:stretch>
            <a:fillRect/>
          </a:stretch>
        </p:blipFill>
        <p:spPr>
          <a:xfrm>
            <a:off x="0" y="368059"/>
            <a:ext cx="9143999" cy="5112630"/>
          </a:xfrm>
          <a:prstGeom prst="rect">
            <a:avLst/>
          </a:prstGeom>
          <a:noFill/>
          <a:ln>
            <a:noFill/>
          </a:ln>
        </p:spPr>
      </p:pic>
    </p:spTree>
  </p:cSld>
  <p:clrMapOvr>
    <a:masterClrMapping/>
  </p:clrMapOvr>
  <p:transition spd="slow">
    <p:cut/>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Shape 109"/>
          <p:cNvSpPr txBox="1">
            <a:spLocks noGrp="1"/>
          </p:cNvSpPr>
          <p:nvPr>
            <p:ph type="body" idx="1"/>
          </p:nvPr>
        </p:nvSpPr>
        <p:spPr>
          <a:xfrm>
            <a:off x="457200" y="5898472"/>
            <a:ext cx="8229600" cy="810600"/>
          </a:xfrm>
          <a:prstGeom prst="rect">
            <a:avLst/>
          </a:prstGeom>
        </p:spPr>
        <p:txBody>
          <a:bodyPr lIns="91425" tIns="91425" rIns="91425" bIns="91425" anchor="t" anchorCtr="0">
            <a:noAutofit/>
          </a:bodyPr>
          <a:lstStyle/>
          <a:p>
            <a:pPr lvl="0" rtl="0">
              <a:spcBef>
                <a:spcPts val="0"/>
              </a:spcBef>
              <a:buNone/>
            </a:pPr>
            <a:r>
              <a:rPr lang="en-US"/>
              <a:t>BATTERY STATUS - HMI Screen #3 - launched from Menu Screen</a:t>
            </a:r>
          </a:p>
          <a:p>
            <a:pPr lvl="0" rtl="0">
              <a:spcBef>
                <a:spcPts val="0"/>
              </a:spcBef>
              <a:buClr>
                <a:schemeClr val="dk1"/>
              </a:buClr>
              <a:buSzPct val="61111"/>
              <a:buFont typeface="Arial"/>
              <a:buNone/>
            </a:pPr>
            <a:r>
              <a:rPr lang="en-US"/>
              <a:t>Additional user notes located in speaker notes below</a:t>
            </a:r>
          </a:p>
        </p:txBody>
      </p:sp>
      <p:pic>
        <p:nvPicPr>
          <p:cNvPr id="110" name="Shape 110"/>
          <p:cNvPicPr preferRelativeResize="0"/>
          <p:nvPr/>
        </p:nvPicPr>
        <p:blipFill>
          <a:blip r:embed="rId3">
            <a:alphaModFix/>
          </a:blip>
          <a:stretch>
            <a:fillRect/>
          </a:stretch>
        </p:blipFill>
        <p:spPr>
          <a:xfrm>
            <a:off x="357025" y="4930975"/>
            <a:ext cx="1036950" cy="685975"/>
          </a:xfrm>
          <a:prstGeom prst="rect">
            <a:avLst/>
          </a:prstGeom>
          <a:noFill/>
          <a:ln>
            <a:noFill/>
          </a:ln>
        </p:spPr>
      </p:pic>
      <p:pic>
        <p:nvPicPr>
          <p:cNvPr id="111" name="Shape 111"/>
          <p:cNvPicPr preferRelativeResize="0"/>
          <p:nvPr/>
        </p:nvPicPr>
        <p:blipFill>
          <a:blip r:embed="rId4">
            <a:alphaModFix/>
          </a:blip>
          <a:stretch>
            <a:fillRect/>
          </a:stretch>
        </p:blipFill>
        <p:spPr>
          <a:xfrm>
            <a:off x="0" y="239740"/>
            <a:ext cx="9111024" cy="5442859"/>
          </a:xfrm>
          <a:prstGeom prst="rect">
            <a:avLst/>
          </a:prstGeom>
          <a:noFill/>
          <a:ln>
            <a:noFill/>
          </a:ln>
        </p:spPr>
      </p:pic>
    </p:spTree>
  </p:cSld>
  <p:clrMapOvr>
    <a:masterClrMapping/>
  </p:clrMapOvr>
  <p:transition spd="slow">
    <p:cut/>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Shape 117"/>
          <p:cNvSpPr txBox="1">
            <a:spLocks noGrp="1"/>
          </p:cNvSpPr>
          <p:nvPr>
            <p:ph type="body" idx="1"/>
          </p:nvPr>
        </p:nvSpPr>
        <p:spPr>
          <a:xfrm>
            <a:off x="457200" y="6117046"/>
            <a:ext cx="8229600" cy="592200"/>
          </a:xfrm>
          <a:prstGeom prst="rect">
            <a:avLst/>
          </a:prstGeom>
        </p:spPr>
        <p:txBody>
          <a:bodyPr lIns="91425" tIns="91425" rIns="91425" bIns="91425" anchor="t" anchorCtr="0">
            <a:noAutofit/>
          </a:bodyPr>
          <a:lstStyle/>
          <a:p>
            <a:pPr lvl="0" rtl="0">
              <a:spcBef>
                <a:spcPts val="0"/>
              </a:spcBef>
              <a:buNone/>
            </a:pPr>
            <a:r>
              <a:rPr lang="en-US"/>
              <a:t>VEHICLE DATA - HMI Screen #4 - Launched from Menu Screen - Additional user notes located in speaker notes below</a:t>
            </a:r>
          </a:p>
        </p:txBody>
      </p:sp>
      <p:pic>
        <p:nvPicPr>
          <p:cNvPr id="118" name="Shape 118"/>
          <p:cNvPicPr preferRelativeResize="0"/>
          <p:nvPr/>
        </p:nvPicPr>
        <p:blipFill>
          <a:blip r:embed="rId3">
            <a:alphaModFix/>
          </a:blip>
          <a:stretch>
            <a:fillRect/>
          </a:stretch>
        </p:blipFill>
        <p:spPr>
          <a:xfrm>
            <a:off x="457199" y="4803100"/>
            <a:ext cx="1054162" cy="680650"/>
          </a:xfrm>
          <a:prstGeom prst="rect">
            <a:avLst/>
          </a:prstGeom>
          <a:noFill/>
          <a:ln>
            <a:noFill/>
          </a:ln>
        </p:spPr>
      </p:pic>
      <p:pic>
        <p:nvPicPr>
          <p:cNvPr id="119" name="Shape 119"/>
          <p:cNvPicPr preferRelativeResize="0"/>
          <p:nvPr/>
        </p:nvPicPr>
        <p:blipFill>
          <a:blip r:embed="rId4">
            <a:alphaModFix/>
          </a:blip>
          <a:stretch>
            <a:fillRect/>
          </a:stretch>
        </p:blipFill>
        <p:spPr>
          <a:xfrm>
            <a:off x="0" y="449994"/>
            <a:ext cx="9144000" cy="5447879"/>
          </a:xfrm>
          <a:prstGeom prst="rect">
            <a:avLst/>
          </a:prstGeom>
          <a:noFill/>
          <a:ln>
            <a:noFill/>
          </a:ln>
        </p:spPr>
      </p:pic>
    </p:spTree>
  </p:cSld>
  <p:clrMapOvr>
    <a:masterClrMapping/>
  </p:clrMapOvr>
  <p:transition spd="slow">
    <p:cut/>
  </p:transition>
</p:sld>
</file>

<file path=ppt/theme/theme1.xml><?xml version="1.0" encoding="utf-8"?>
<a:theme xmlns:a="http://schemas.openxmlformats.org/drawingml/2006/main" name="light-gradien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1429</Words>
  <Application>Microsoft Office PowerPoint</Application>
  <PresentationFormat>On-screen Show (4:3)</PresentationFormat>
  <Paragraphs>149</Paragraphs>
  <Slides>13</Slides>
  <Notes>13</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13</vt:i4>
      </vt:variant>
    </vt:vector>
  </HeadingPairs>
  <TitlesOfParts>
    <vt:vector size="16" baseType="lpstr">
      <vt:lpstr>Arial</vt:lpstr>
      <vt:lpstr>Calibri</vt:lpstr>
      <vt:lpstr>light-gradient</vt:lpstr>
      <vt:lpstr>EVDrive “e-Harley” Concept Prototype Touring/Parade Bike  for Hisun  User Manual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EVDrive “e-Harley” Concept Prototype Touring/Parade Bike  for Hisun  User Manual </dc:title>
  <dc:creator>Shane Wilson</dc:creator>
  <cp:lastModifiedBy>Shane Wilson</cp:lastModifiedBy>
  <cp:revision>1</cp:revision>
  <dcterms:modified xsi:type="dcterms:W3CDTF">2016-04-15T13:29:29Z</dcterms:modified>
</cp:coreProperties>
</file>